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95" r:id="rId2"/>
    <p:sldId id="296" r:id="rId3"/>
    <p:sldId id="297" r:id="rId4"/>
    <p:sldId id="309" r:id="rId5"/>
    <p:sldId id="256"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91" r:id="rId21"/>
    <p:sldId id="292" r:id="rId22"/>
    <p:sldId id="293" r:id="rId23"/>
    <p:sldId id="294" r:id="rId24"/>
    <p:sldId id="273" r:id="rId25"/>
    <p:sldId id="274" r:id="rId26"/>
    <p:sldId id="275" r:id="rId27"/>
    <p:sldId id="276" r:id="rId28"/>
    <p:sldId id="277" r:id="rId29"/>
    <p:sldId id="278" r:id="rId30"/>
    <p:sldId id="279" r:id="rId31"/>
    <p:sldId id="282" r:id="rId32"/>
    <p:sldId id="281" r:id="rId33"/>
    <p:sldId id="280" r:id="rId34"/>
    <p:sldId id="283" r:id="rId35"/>
    <p:sldId id="284" r:id="rId36"/>
    <p:sldId id="285" r:id="rId37"/>
    <p:sldId id="286" r:id="rId38"/>
    <p:sldId id="287" r:id="rId39"/>
    <p:sldId id="288" r:id="rId40"/>
    <p:sldId id="289" r:id="rId41"/>
    <p:sldId id="298" r:id="rId42"/>
    <p:sldId id="299" r:id="rId43"/>
    <p:sldId id="300" r:id="rId44"/>
    <p:sldId id="301" r:id="rId45"/>
    <p:sldId id="302" r:id="rId46"/>
    <p:sldId id="303" r:id="rId47"/>
    <p:sldId id="304" r:id="rId48"/>
    <p:sldId id="305" r:id="rId49"/>
    <p:sldId id="306" r:id="rId50"/>
    <p:sldId id="307" r:id="rId51"/>
    <p:sldId id="308" r:id="rId5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9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04040"/>
    <a:srgbClr val="D9D9D9"/>
    <a:srgbClr val="474747"/>
    <a:srgbClr val="FFC000"/>
    <a:srgbClr val="C5E0B4"/>
    <a:srgbClr val="3B3838"/>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586" y="58"/>
      </p:cViewPr>
      <p:guideLst>
        <p:guide orient="horz" pos="2160"/>
        <p:guide pos="292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03843E-2BB4-4A94-97A8-531EA3163B6B}" type="datetimeFigureOut">
              <a:rPr lang="zh-CN" altLang="en-US" smtClean="0"/>
              <a:t>2021/11/12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658ED9-22F2-4C84-9737-7BBD31580827}" type="slidenum">
              <a:rPr lang="zh-CN" altLang="en-US" smtClean="0"/>
              <a:t>‹#›</a:t>
            </a:fld>
            <a:endParaRPr lang="zh-CN" altLang="en-US"/>
          </a:p>
        </p:txBody>
      </p:sp>
    </p:spTree>
    <p:extLst>
      <p:ext uri="{BB962C8B-B14F-4D97-AF65-F5344CB8AC3E}">
        <p14:creationId xmlns:p14="http://schemas.microsoft.com/office/powerpoint/2010/main" val="832387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658ED9-22F2-4C84-9737-7BBD31580827}" type="slidenum">
              <a:rPr lang="zh-CN" altLang="en-US" smtClean="0"/>
              <a:t>26</a:t>
            </a:fld>
            <a:endParaRPr lang="zh-CN" altLang="en-US"/>
          </a:p>
        </p:txBody>
      </p:sp>
    </p:spTree>
    <p:extLst>
      <p:ext uri="{BB962C8B-B14F-4D97-AF65-F5344CB8AC3E}">
        <p14:creationId xmlns:p14="http://schemas.microsoft.com/office/powerpoint/2010/main" val="3633616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2A582-757B-4B21-8918-1AFBEC0C395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5BD85A7-5E13-402A-8447-AED8180B9EC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810D3B2-D801-4F9B-8421-D65060E50C72}"/>
              </a:ext>
            </a:extLst>
          </p:cNvPr>
          <p:cNvSpPr>
            <a:spLocks noGrp="1"/>
          </p:cNvSpPr>
          <p:nvPr>
            <p:ph type="dt" sz="half" idx="10"/>
          </p:nvPr>
        </p:nvSpPr>
        <p:spPr/>
        <p:txBody>
          <a:bodyPr/>
          <a:lstStyle/>
          <a:p>
            <a:fld id="{4B1AD0A3-5433-43F3-A242-E91C572B0680}" type="datetimeFigureOut">
              <a:rPr lang="zh-CN" altLang="en-US" smtClean="0"/>
              <a:t>2021/11/12</a:t>
            </a:fld>
            <a:endParaRPr lang="zh-CN" altLang="en-US"/>
          </a:p>
        </p:txBody>
      </p:sp>
      <p:sp>
        <p:nvSpPr>
          <p:cNvPr id="5" name="页脚占位符 4">
            <a:extLst>
              <a:ext uri="{FF2B5EF4-FFF2-40B4-BE49-F238E27FC236}">
                <a16:creationId xmlns:a16="http://schemas.microsoft.com/office/drawing/2014/main" id="{565F2B08-B7C2-4539-8781-C0A152C18BC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A208EA-0420-4F19-B950-494FFA44A980}"/>
              </a:ext>
            </a:extLst>
          </p:cNvPr>
          <p:cNvSpPr>
            <a:spLocks noGrp="1"/>
          </p:cNvSpPr>
          <p:nvPr>
            <p:ph type="sldNum" sz="quarter" idx="12"/>
          </p:nvPr>
        </p:nvSpPr>
        <p:spPr/>
        <p:txBody>
          <a:bodyPr/>
          <a:lstStyle/>
          <a:p>
            <a:fld id="{957B4428-A699-41CD-A567-9B2440130C32}" type="slidenum">
              <a:rPr lang="zh-CN" altLang="en-US" smtClean="0"/>
              <a:t>‹#›</a:t>
            </a:fld>
            <a:endParaRPr lang="zh-CN" altLang="en-US"/>
          </a:p>
        </p:txBody>
      </p:sp>
    </p:spTree>
    <p:extLst>
      <p:ext uri="{BB962C8B-B14F-4D97-AF65-F5344CB8AC3E}">
        <p14:creationId xmlns:p14="http://schemas.microsoft.com/office/powerpoint/2010/main" val="38043453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F9076-6733-40C6-AA89-80C913391CC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0DE944A-A25A-4435-954E-4B71466F977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5C24E18-1150-4AE6-B01A-D9BBD9C488EC}"/>
              </a:ext>
            </a:extLst>
          </p:cNvPr>
          <p:cNvSpPr>
            <a:spLocks noGrp="1"/>
          </p:cNvSpPr>
          <p:nvPr>
            <p:ph type="dt" sz="half" idx="10"/>
          </p:nvPr>
        </p:nvSpPr>
        <p:spPr/>
        <p:txBody>
          <a:bodyPr/>
          <a:lstStyle/>
          <a:p>
            <a:fld id="{4B1AD0A3-5433-43F3-A242-E91C572B0680}" type="datetimeFigureOut">
              <a:rPr lang="zh-CN" altLang="en-US" smtClean="0"/>
              <a:t>2021/11/12</a:t>
            </a:fld>
            <a:endParaRPr lang="zh-CN" altLang="en-US"/>
          </a:p>
        </p:txBody>
      </p:sp>
      <p:sp>
        <p:nvSpPr>
          <p:cNvPr id="5" name="页脚占位符 4">
            <a:extLst>
              <a:ext uri="{FF2B5EF4-FFF2-40B4-BE49-F238E27FC236}">
                <a16:creationId xmlns:a16="http://schemas.microsoft.com/office/drawing/2014/main" id="{857A9741-78E7-42E9-8306-7AC315EED9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D07735-BBBF-4BD5-8AD0-0C42205894C8}"/>
              </a:ext>
            </a:extLst>
          </p:cNvPr>
          <p:cNvSpPr>
            <a:spLocks noGrp="1"/>
          </p:cNvSpPr>
          <p:nvPr>
            <p:ph type="sldNum" sz="quarter" idx="12"/>
          </p:nvPr>
        </p:nvSpPr>
        <p:spPr/>
        <p:txBody>
          <a:bodyPr/>
          <a:lstStyle/>
          <a:p>
            <a:fld id="{957B4428-A699-41CD-A567-9B2440130C32}" type="slidenum">
              <a:rPr lang="zh-CN" altLang="en-US" smtClean="0"/>
              <a:t>‹#›</a:t>
            </a:fld>
            <a:endParaRPr lang="zh-CN" altLang="en-US"/>
          </a:p>
        </p:txBody>
      </p:sp>
    </p:spTree>
    <p:extLst>
      <p:ext uri="{BB962C8B-B14F-4D97-AF65-F5344CB8AC3E}">
        <p14:creationId xmlns:p14="http://schemas.microsoft.com/office/powerpoint/2010/main" val="36340018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01636FE-41D9-4994-9923-F46F8583FCBF}"/>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2251AD1-27B2-4EC4-A666-0CCBFAFD7663}"/>
              </a:ext>
            </a:extLst>
          </p:cNvPr>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B985F7-6365-4D4E-8EB2-4A41C1B992AB}"/>
              </a:ext>
            </a:extLst>
          </p:cNvPr>
          <p:cNvSpPr>
            <a:spLocks noGrp="1"/>
          </p:cNvSpPr>
          <p:nvPr>
            <p:ph type="dt" sz="half" idx="10"/>
          </p:nvPr>
        </p:nvSpPr>
        <p:spPr/>
        <p:txBody>
          <a:bodyPr/>
          <a:lstStyle/>
          <a:p>
            <a:fld id="{4B1AD0A3-5433-43F3-A242-E91C572B0680}" type="datetimeFigureOut">
              <a:rPr lang="zh-CN" altLang="en-US" smtClean="0"/>
              <a:t>2021/11/12</a:t>
            </a:fld>
            <a:endParaRPr lang="zh-CN" altLang="en-US"/>
          </a:p>
        </p:txBody>
      </p:sp>
      <p:sp>
        <p:nvSpPr>
          <p:cNvPr id="5" name="页脚占位符 4">
            <a:extLst>
              <a:ext uri="{FF2B5EF4-FFF2-40B4-BE49-F238E27FC236}">
                <a16:creationId xmlns:a16="http://schemas.microsoft.com/office/drawing/2014/main" id="{DF16FFE8-27EE-4BF9-9CCC-249E164B75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3C8278-C4F3-48FA-9987-B4502463868C}"/>
              </a:ext>
            </a:extLst>
          </p:cNvPr>
          <p:cNvSpPr>
            <a:spLocks noGrp="1"/>
          </p:cNvSpPr>
          <p:nvPr>
            <p:ph type="sldNum" sz="quarter" idx="12"/>
          </p:nvPr>
        </p:nvSpPr>
        <p:spPr/>
        <p:txBody>
          <a:bodyPr/>
          <a:lstStyle/>
          <a:p>
            <a:fld id="{957B4428-A699-41CD-A567-9B2440130C32}" type="slidenum">
              <a:rPr lang="zh-CN" altLang="en-US" smtClean="0"/>
              <a:t>‹#›</a:t>
            </a:fld>
            <a:endParaRPr lang="zh-CN" altLang="en-US"/>
          </a:p>
        </p:txBody>
      </p:sp>
    </p:spTree>
    <p:extLst>
      <p:ext uri="{BB962C8B-B14F-4D97-AF65-F5344CB8AC3E}">
        <p14:creationId xmlns:p14="http://schemas.microsoft.com/office/powerpoint/2010/main" val="39101068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3932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9192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EF2FDF6-2C9C-43D3-AC49-DC335256B9EF}"/>
              </a:ext>
            </a:extLst>
          </p:cNvPr>
          <p:cNvPicPr>
            <a:picLocks noChangeAspect="1"/>
          </p:cNvPicPr>
          <p:nvPr userDrawn="1"/>
        </p:nvPicPr>
        <p:blipFill rotWithShape="1">
          <a:blip r:embed="rId2">
            <a:duotone>
              <a:schemeClr val="bg2">
                <a:shade val="45000"/>
                <a:satMod val="135000"/>
              </a:schemeClr>
              <a:prstClr val="white"/>
            </a:duotone>
          </a:blip>
          <a:srcRect t="10009" b="15086"/>
          <a:stretch/>
        </p:blipFill>
        <p:spPr>
          <a:xfrm>
            <a:off x="-11709" y="1"/>
            <a:ext cx="9155709" cy="6858000"/>
          </a:xfrm>
          <a:prstGeom prst="rect">
            <a:avLst/>
          </a:prstGeom>
        </p:spPr>
      </p:pic>
    </p:spTree>
    <p:extLst>
      <p:ext uri="{BB962C8B-B14F-4D97-AF65-F5344CB8AC3E}">
        <p14:creationId xmlns:p14="http://schemas.microsoft.com/office/powerpoint/2010/main" val="37191708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A1BC2-4E86-44DC-A65E-E96B98E3605C}"/>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0EDDE0-C8C5-48A3-9F84-F42231931F5B}"/>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B27FA5F-D2EC-4178-B646-23BD6B59CE4C}"/>
              </a:ext>
            </a:extLst>
          </p:cNvPr>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AD6CF73-64FD-4281-91D5-0BC7B1C5D41A}"/>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0D729AE-16D5-45B6-AE69-7519629455FB}"/>
              </a:ext>
            </a:extLst>
          </p:cNvPr>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8CD044A-187C-4727-88F2-044405BD0C66}"/>
              </a:ext>
            </a:extLst>
          </p:cNvPr>
          <p:cNvSpPr>
            <a:spLocks noGrp="1"/>
          </p:cNvSpPr>
          <p:nvPr>
            <p:ph type="dt" sz="half" idx="10"/>
          </p:nvPr>
        </p:nvSpPr>
        <p:spPr/>
        <p:txBody>
          <a:bodyPr/>
          <a:lstStyle/>
          <a:p>
            <a:fld id="{4B1AD0A3-5433-43F3-A242-E91C572B0680}" type="datetimeFigureOut">
              <a:rPr lang="zh-CN" altLang="en-US" smtClean="0"/>
              <a:t>2021/11/12</a:t>
            </a:fld>
            <a:endParaRPr lang="zh-CN" altLang="en-US"/>
          </a:p>
        </p:txBody>
      </p:sp>
      <p:sp>
        <p:nvSpPr>
          <p:cNvPr id="8" name="页脚占位符 7">
            <a:extLst>
              <a:ext uri="{FF2B5EF4-FFF2-40B4-BE49-F238E27FC236}">
                <a16:creationId xmlns:a16="http://schemas.microsoft.com/office/drawing/2014/main" id="{6507A0A0-0918-4A3C-AEF1-0612308818B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9CBC597-0228-4A13-AEC2-4D8AF33509A7}"/>
              </a:ext>
            </a:extLst>
          </p:cNvPr>
          <p:cNvSpPr>
            <a:spLocks noGrp="1"/>
          </p:cNvSpPr>
          <p:nvPr>
            <p:ph type="sldNum" sz="quarter" idx="12"/>
          </p:nvPr>
        </p:nvSpPr>
        <p:spPr/>
        <p:txBody>
          <a:bodyPr/>
          <a:lstStyle/>
          <a:p>
            <a:fld id="{957B4428-A699-41CD-A567-9B2440130C32}" type="slidenum">
              <a:rPr lang="zh-CN" altLang="en-US" smtClean="0"/>
              <a:t>‹#›</a:t>
            </a:fld>
            <a:endParaRPr lang="zh-CN" altLang="en-US"/>
          </a:p>
        </p:txBody>
      </p:sp>
    </p:spTree>
    <p:extLst>
      <p:ext uri="{BB962C8B-B14F-4D97-AF65-F5344CB8AC3E}">
        <p14:creationId xmlns:p14="http://schemas.microsoft.com/office/powerpoint/2010/main" val="2482517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D401A7E-CB9C-4254-96E0-C51AD9128A59}"/>
              </a:ext>
            </a:extLst>
          </p:cNvPr>
          <p:cNvPicPr>
            <a:picLocks noChangeAspect="1"/>
          </p:cNvPicPr>
          <p:nvPr userDrawn="1"/>
        </p:nvPicPr>
        <p:blipFill>
          <a:blip r:embed="rId2">
            <a:duotone>
              <a:schemeClr val="bg2">
                <a:shade val="45000"/>
                <a:satMod val="135000"/>
              </a:schemeClr>
              <a:prstClr val="white"/>
            </a:duotone>
          </a:blip>
          <a:stretch>
            <a:fillRect/>
          </a:stretch>
        </p:blipFill>
        <p:spPr>
          <a:xfrm>
            <a:off x="-1741" y="-348"/>
            <a:ext cx="9150529" cy="6858348"/>
          </a:xfrm>
          <a:prstGeom prst="rect">
            <a:avLst/>
          </a:prstGeom>
        </p:spPr>
      </p:pic>
      <p:pic>
        <p:nvPicPr>
          <p:cNvPr id="3" name="图片 2">
            <a:extLst>
              <a:ext uri="{FF2B5EF4-FFF2-40B4-BE49-F238E27FC236}">
                <a16:creationId xmlns:a16="http://schemas.microsoft.com/office/drawing/2014/main" id="{2C4BABA1-472F-4C4A-BAAB-8BECF7D2C698}"/>
              </a:ext>
            </a:extLst>
          </p:cNvPr>
          <p:cNvPicPr>
            <a:picLocks noChangeAspect="1"/>
          </p:cNvPicPr>
          <p:nvPr userDrawn="1"/>
        </p:nvPicPr>
        <p:blipFill>
          <a:blip r:embed="rId3"/>
          <a:stretch>
            <a:fillRect/>
          </a:stretch>
        </p:blipFill>
        <p:spPr>
          <a:xfrm>
            <a:off x="2834490" y="249926"/>
            <a:ext cx="3475021" cy="1109568"/>
          </a:xfrm>
          <a:prstGeom prst="rect">
            <a:avLst/>
          </a:prstGeom>
        </p:spPr>
      </p:pic>
    </p:spTree>
    <p:extLst>
      <p:ext uri="{BB962C8B-B14F-4D97-AF65-F5344CB8AC3E}">
        <p14:creationId xmlns:p14="http://schemas.microsoft.com/office/powerpoint/2010/main" val="2557227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D68DAF8-C3E5-4D07-BC49-C1478D0C4BB6}"/>
              </a:ext>
            </a:extLst>
          </p:cNvPr>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radius="100"/>
                    </a14:imgEffect>
                  </a14:imgLayer>
                </a14:imgProps>
              </a:ext>
              <a:ext uri="{28A0092B-C50C-407E-A947-70E740481C1C}">
                <a14:useLocalDpi xmlns:a14="http://schemas.microsoft.com/office/drawing/2010/main" val="0"/>
              </a:ext>
            </a:extLst>
          </a:blip>
          <a:srcRect t="12500" b="12500"/>
          <a:stretch/>
        </p:blipFill>
        <p:spPr>
          <a:xfrm>
            <a:off x="0" y="0"/>
            <a:ext cx="9143996" cy="6858000"/>
          </a:xfrm>
          <a:prstGeom prst="rect">
            <a:avLst/>
          </a:prstGeom>
        </p:spPr>
      </p:pic>
    </p:spTree>
    <p:extLst>
      <p:ext uri="{BB962C8B-B14F-4D97-AF65-F5344CB8AC3E}">
        <p14:creationId xmlns:p14="http://schemas.microsoft.com/office/powerpoint/2010/main" val="31446531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BCD6FAC7-6693-46C9-9889-CC5251434E16}"/>
              </a:ext>
            </a:extLst>
          </p:cNvPr>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radius="100"/>
                    </a14:imgEffect>
                  </a14:imgLayer>
                </a14:imgProps>
              </a:ext>
              <a:ext uri="{28A0092B-C50C-407E-A947-70E740481C1C}">
                <a14:useLocalDpi xmlns:a14="http://schemas.microsoft.com/office/drawing/2010/main" val="0"/>
              </a:ext>
            </a:extLst>
          </a:blip>
          <a:srcRect t="12500" b="12500"/>
          <a:stretch/>
        </p:blipFill>
        <p:spPr>
          <a:xfrm>
            <a:off x="0" y="0"/>
            <a:ext cx="9143996" cy="6858000"/>
          </a:xfrm>
          <a:prstGeom prst="rect">
            <a:avLst/>
          </a:prstGeom>
        </p:spPr>
      </p:pic>
      <p:grpSp>
        <p:nvGrpSpPr>
          <p:cNvPr id="27" name="组合 19">
            <a:extLst>
              <a:ext uri="{FF2B5EF4-FFF2-40B4-BE49-F238E27FC236}">
                <a16:creationId xmlns:a16="http://schemas.microsoft.com/office/drawing/2014/main" id="{61B525A1-435A-4BBE-917B-42B00A5BE47F}"/>
              </a:ext>
            </a:extLst>
          </p:cNvPr>
          <p:cNvGrpSpPr/>
          <p:nvPr userDrawn="1"/>
        </p:nvGrpSpPr>
        <p:grpSpPr>
          <a:xfrm>
            <a:off x="-15240" y="296703"/>
            <a:ext cx="9144000" cy="1106223"/>
            <a:chOff x="0" y="165098"/>
            <a:chExt cx="12192000" cy="1474964"/>
          </a:xfrm>
        </p:grpSpPr>
        <p:sp>
          <p:nvSpPr>
            <p:cNvPr id="28" name="椭圆 18">
              <a:extLst>
                <a:ext uri="{FF2B5EF4-FFF2-40B4-BE49-F238E27FC236}">
                  <a16:creationId xmlns:a16="http://schemas.microsoft.com/office/drawing/2014/main" id="{AE1F85E9-3D2E-4660-B802-FCB2B62177FE}"/>
                </a:ext>
              </a:extLst>
            </p:cNvPr>
            <p:cNvSpPr/>
            <p:nvPr/>
          </p:nvSpPr>
          <p:spPr>
            <a:xfrm>
              <a:off x="587758" y="560062"/>
              <a:ext cx="1080000" cy="108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9" name="矩形 12">
              <a:extLst>
                <a:ext uri="{FF2B5EF4-FFF2-40B4-BE49-F238E27FC236}">
                  <a16:creationId xmlns:a16="http://schemas.microsoft.com/office/drawing/2014/main" id="{EFE1B756-7970-44BB-A9E9-58DE5B38AAC4}"/>
                </a:ext>
              </a:extLst>
            </p:cNvPr>
            <p:cNvSpPr/>
            <p:nvPr/>
          </p:nvSpPr>
          <p:spPr>
            <a:xfrm>
              <a:off x="0" y="165098"/>
              <a:ext cx="12192000" cy="11506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sp>
        <p:nvSpPr>
          <p:cNvPr id="30" name="背景">
            <a:extLst>
              <a:ext uri="{FF2B5EF4-FFF2-40B4-BE49-F238E27FC236}">
                <a16:creationId xmlns:a16="http://schemas.microsoft.com/office/drawing/2014/main" id="{B264E141-7897-4ADA-8E53-A94E42590475}"/>
              </a:ext>
            </a:extLst>
          </p:cNvPr>
          <p:cNvSpPr/>
          <p:nvPr userDrawn="1"/>
        </p:nvSpPr>
        <p:spPr>
          <a:xfrm rot="10800000" flipV="1">
            <a:off x="-7741920" y="0"/>
            <a:ext cx="17145000" cy="1007269"/>
          </a:xfrm>
          <a:custGeom>
            <a:avLst/>
            <a:gdLst>
              <a:gd name="connsiteX0" fmla="*/ 0 w 22860000"/>
              <a:gd name="connsiteY0" fmla="*/ 1343026 h 1343026"/>
              <a:gd name="connsiteX1" fmla="*/ 10675619 w 22860000"/>
              <a:gd name="connsiteY1" fmla="*/ 1343026 h 1343026"/>
              <a:gd name="connsiteX2" fmla="*/ 11430000 w 22860000"/>
              <a:gd name="connsiteY2" fmla="*/ 686804 h 1343026"/>
              <a:gd name="connsiteX3" fmla="*/ 12184382 w 22860000"/>
              <a:gd name="connsiteY3" fmla="*/ 1343026 h 1343026"/>
              <a:gd name="connsiteX4" fmla="*/ 22860000 w 22860000"/>
              <a:gd name="connsiteY4" fmla="*/ 1343026 h 1343026"/>
              <a:gd name="connsiteX5" fmla="*/ 22860000 w 22860000"/>
              <a:gd name="connsiteY5" fmla="*/ 0 h 1343026"/>
              <a:gd name="connsiteX6" fmla="*/ 0 w 22860000"/>
              <a:gd name="connsiteY6" fmla="*/ 0 h 1343026"/>
              <a:gd name="connsiteX7" fmla="*/ 10675619 w 22860000"/>
              <a:gd name="connsiteY7" fmla="*/ 1343026 h 1343026"/>
              <a:gd name="connsiteX8" fmla="*/ 12184382 w 22860000"/>
              <a:gd name="connsiteY8" fmla="*/ 1343026 h 1343026"/>
              <a:gd name="connsiteX9" fmla="*/ 12184382 w 22860000"/>
              <a:gd name="connsiteY9" fmla="*/ 1343026 h 1343026"/>
              <a:gd name="connsiteX10" fmla="*/ 10675619 w 22860000"/>
              <a:gd name="connsiteY10" fmla="*/ 1343026 h 1343026"/>
              <a:gd name="connsiteX0-1" fmla="*/ 0 w 22860000"/>
              <a:gd name="connsiteY0-2" fmla="*/ 1343026 h 1343026"/>
              <a:gd name="connsiteX1-3" fmla="*/ 10675619 w 22860000"/>
              <a:gd name="connsiteY1-4" fmla="*/ 1343026 h 1343026"/>
              <a:gd name="connsiteX2-5" fmla="*/ 11430000 w 22860000"/>
              <a:gd name="connsiteY2-6" fmla="*/ 686804 h 1343026"/>
              <a:gd name="connsiteX3-7" fmla="*/ 12184382 w 22860000"/>
              <a:gd name="connsiteY3-8" fmla="*/ 1343026 h 1343026"/>
              <a:gd name="connsiteX4-9" fmla="*/ 22860000 w 22860000"/>
              <a:gd name="connsiteY4-10" fmla="*/ 1343026 h 1343026"/>
              <a:gd name="connsiteX5-11" fmla="*/ 22860000 w 22860000"/>
              <a:gd name="connsiteY5-12" fmla="*/ 0 h 1343026"/>
              <a:gd name="connsiteX6-13" fmla="*/ 0 w 22860000"/>
              <a:gd name="connsiteY6-14" fmla="*/ 0 h 1343026"/>
              <a:gd name="connsiteX7-15" fmla="*/ 0 w 22860000"/>
              <a:gd name="connsiteY7-16" fmla="*/ 1343026 h 1343026"/>
              <a:gd name="connsiteX8-17" fmla="*/ 10675619 w 22860000"/>
              <a:gd name="connsiteY8-18" fmla="*/ 1343026 h 1343026"/>
              <a:gd name="connsiteX9-19" fmla="*/ 12184382 w 22860000"/>
              <a:gd name="connsiteY9-20" fmla="*/ 1343026 h 1343026"/>
              <a:gd name="connsiteX10-21" fmla="*/ 12184382 w 22860000"/>
              <a:gd name="connsiteY10-22" fmla="*/ 1343026 h 1343026"/>
              <a:gd name="connsiteX11" fmla="*/ 10675619 w 22860000"/>
              <a:gd name="connsiteY11" fmla="*/ 1343026 h 1343026"/>
              <a:gd name="connsiteX0-23" fmla="*/ 0 w 22860000"/>
              <a:gd name="connsiteY0-24" fmla="*/ 1343026 h 1343026"/>
              <a:gd name="connsiteX1-25" fmla="*/ 10675619 w 22860000"/>
              <a:gd name="connsiteY1-26" fmla="*/ 1343026 h 1343026"/>
              <a:gd name="connsiteX2-27" fmla="*/ 11430000 w 22860000"/>
              <a:gd name="connsiteY2-28" fmla="*/ 686804 h 1343026"/>
              <a:gd name="connsiteX3-29" fmla="*/ 12184382 w 22860000"/>
              <a:gd name="connsiteY3-30" fmla="*/ 1343026 h 1343026"/>
              <a:gd name="connsiteX4-31" fmla="*/ 22860000 w 22860000"/>
              <a:gd name="connsiteY4-32" fmla="*/ 1343026 h 1343026"/>
              <a:gd name="connsiteX5-33" fmla="*/ 22860000 w 22860000"/>
              <a:gd name="connsiteY5-34" fmla="*/ 0 h 1343026"/>
              <a:gd name="connsiteX6-35" fmla="*/ 0 w 22860000"/>
              <a:gd name="connsiteY6-36" fmla="*/ 0 h 1343026"/>
              <a:gd name="connsiteX7-37" fmla="*/ 0 w 22860000"/>
              <a:gd name="connsiteY7-38" fmla="*/ 1343026 h 1343026"/>
              <a:gd name="connsiteX8-39" fmla="*/ 10675619 w 22860000"/>
              <a:gd name="connsiteY8-40" fmla="*/ 1343026 h 1343026"/>
              <a:gd name="connsiteX9-41" fmla="*/ 12184382 w 22860000"/>
              <a:gd name="connsiteY9-42" fmla="*/ 1343026 h 1343026"/>
              <a:gd name="connsiteX10-43" fmla="*/ 12184382 w 22860000"/>
              <a:gd name="connsiteY10-44" fmla="*/ 1343026 h 1343026"/>
              <a:gd name="connsiteX11-45" fmla="*/ 10675619 w 22860000"/>
              <a:gd name="connsiteY11-46" fmla="*/ 1343026 h 1343026"/>
              <a:gd name="connsiteX0-47" fmla="*/ 0 w 22860000"/>
              <a:gd name="connsiteY0-48" fmla="*/ 1343026 h 1343026"/>
              <a:gd name="connsiteX1-49" fmla="*/ 10675619 w 22860000"/>
              <a:gd name="connsiteY1-50" fmla="*/ 1343026 h 1343026"/>
              <a:gd name="connsiteX2-51" fmla="*/ 11430000 w 22860000"/>
              <a:gd name="connsiteY2-52" fmla="*/ 686804 h 1343026"/>
              <a:gd name="connsiteX3-53" fmla="*/ 12184382 w 22860000"/>
              <a:gd name="connsiteY3-54" fmla="*/ 1343026 h 1343026"/>
              <a:gd name="connsiteX4-55" fmla="*/ 22860000 w 22860000"/>
              <a:gd name="connsiteY4-56" fmla="*/ 1343026 h 1343026"/>
              <a:gd name="connsiteX5-57" fmla="*/ 22860000 w 22860000"/>
              <a:gd name="connsiteY5-58" fmla="*/ 0 h 1343026"/>
              <a:gd name="connsiteX6-59" fmla="*/ 0 w 22860000"/>
              <a:gd name="connsiteY6-60" fmla="*/ 0 h 1343026"/>
              <a:gd name="connsiteX7-61" fmla="*/ 0 w 22860000"/>
              <a:gd name="connsiteY7-62" fmla="*/ 1343026 h 1343026"/>
              <a:gd name="connsiteX8-63" fmla="*/ 10675619 w 22860000"/>
              <a:gd name="connsiteY8-64" fmla="*/ 1343026 h 1343026"/>
              <a:gd name="connsiteX9-65" fmla="*/ 12184382 w 22860000"/>
              <a:gd name="connsiteY9-66" fmla="*/ 1343026 h 1343026"/>
              <a:gd name="connsiteX10-67" fmla="*/ 12184382 w 22860000"/>
              <a:gd name="connsiteY10-68" fmla="*/ 1343026 h 1343026"/>
              <a:gd name="connsiteX11-69" fmla="*/ 10675619 w 22860000"/>
              <a:gd name="connsiteY11-70" fmla="*/ 1343026 h 1343026"/>
              <a:gd name="connsiteX0-71" fmla="*/ 0 w 22860000"/>
              <a:gd name="connsiteY0-72" fmla="*/ 1343026 h 1343026"/>
              <a:gd name="connsiteX1-73" fmla="*/ 10675619 w 22860000"/>
              <a:gd name="connsiteY1-74" fmla="*/ 1343026 h 1343026"/>
              <a:gd name="connsiteX2-75" fmla="*/ 11430000 w 22860000"/>
              <a:gd name="connsiteY2-76" fmla="*/ 686804 h 1343026"/>
              <a:gd name="connsiteX3-77" fmla="*/ 12184382 w 22860000"/>
              <a:gd name="connsiteY3-78" fmla="*/ 1343026 h 1343026"/>
              <a:gd name="connsiteX4-79" fmla="*/ 22860000 w 22860000"/>
              <a:gd name="connsiteY4-80" fmla="*/ 1343026 h 1343026"/>
              <a:gd name="connsiteX5-81" fmla="*/ 22860000 w 22860000"/>
              <a:gd name="connsiteY5-82" fmla="*/ 0 h 1343026"/>
              <a:gd name="connsiteX6-83" fmla="*/ 0 w 22860000"/>
              <a:gd name="connsiteY6-84" fmla="*/ 0 h 1343026"/>
              <a:gd name="connsiteX7-85" fmla="*/ 0 w 22860000"/>
              <a:gd name="connsiteY7-86" fmla="*/ 1343026 h 1343026"/>
              <a:gd name="connsiteX8-87" fmla="*/ 10675619 w 22860000"/>
              <a:gd name="connsiteY8-88" fmla="*/ 1343026 h 1343026"/>
              <a:gd name="connsiteX9-89" fmla="*/ 12184382 w 22860000"/>
              <a:gd name="connsiteY9-90" fmla="*/ 1343026 h 1343026"/>
              <a:gd name="connsiteX10-91" fmla="*/ 12184382 w 22860000"/>
              <a:gd name="connsiteY10-92" fmla="*/ 1343026 h 1343026"/>
              <a:gd name="connsiteX11-93" fmla="*/ 10675619 w 22860000"/>
              <a:gd name="connsiteY11-94" fmla="*/ 1343026 h 1343026"/>
              <a:gd name="connsiteX0-95" fmla="*/ 0 w 22860000"/>
              <a:gd name="connsiteY0-96" fmla="*/ 1343026 h 1343026"/>
              <a:gd name="connsiteX1-97" fmla="*/ 10675619 w 22860000"/>
              <a:gd name="connsiteY1-98" fmla="*/ 1343026 h 1343026"/>
              <a:gd name="connsiteX2-99" fmla="*/ 11430000 w 22860000"/>
              <a:gd name="connsiteY2-100" fmla="*/ 686804 h 1343026"/>
              <a:gd name="connsiteX3-101" fmla="*/ 12184382 w 22860000"/>
              <a:gd name="connsiteY3-102" fmla="*/ 1343026 h 1343026"/>
              <a:gd name="connsiteX4-103" fmla="*/ 22860000 w 22860000"/>
              <a:gd name="connsiteY4-104" fmla="*/ 1343026 h 1343026"/>
              <a:gd name="connsiteX5-105" fmla="*/ 22860000 w 22860000"/>
              <a:gd name="connsiteY5-106" fmla="*/ 0 h 1343026"/>
              <a:gd name="connsiteX6-107" fmla="*/ 0 w 22860000"/>
              <a:gd name="connsiteY6-108" fmla="*/ 0 h 1343026"/>
              <a:gd name="connsiteX7-109" fmla="*/ 0 w 22860000"/>
              <a:gd name="connsiteY7-110" fmla="*/ 1343026 h 1343026"/>
              <a:gd name="connsiteX8-111" fmla="*/ 10675619 w 22860000"/>
              <a:gd name="connsiteY8-112" fmla="*/ 1343026 h 1343026"/>
              <a:gd name="connsiteX9-113" fmla="*/ 12184382 w 22860000"/>
              <a:gd name="connsiteY9-114" fmla="*/ 1343026 h 1343026"/>
              <a:gd name="connsiteX10-115" fmla="*/ 12184382 w 22860000"/>
              <a:gd name="connsiteY10-116" fmla="*/ 1343026 h 1343026"/>
              <a:gd name="connsiteX11-117" fmla="*/ 10675619 w 22860000"/>
              <a:gd name="connsiteY11-118" fmla="*/ 1343026 h 1343026"/>
              <a:gd name="connsiteX0-119" fmla="*/ 0 w 22860000"/>
              <a:gd name="connsiteY0-120" fmla="*/ 1343026 h 1343026"/>
              <a:gd name="connsiteX1-121" fmla="*/ 10675619 w 22860000"/>
              <a:gd name="connsiteY1-122" fmla="*/ 1343026 h 1343026"/>
              <a:gd name="connsiteX2-123" fmla="*/ 11431905 w 22860000"/>
              <a:gd name="connsiteY2-124" fmla="*/ 707759 h 1343026"/>
              <a:gd name="connsiteX3-125" fmla="*/ 12184382 w 22860000"/>
              <a:gd name="connsiteY3-126" fmla="*/ 1343026 h 1343026"/>
              <a:gd name="connsiteX4-127" fmla="*/ 22860000 w 22860000"/>
              <a:gd name="connsiteY4-128" fmla="*/ 1343026 h 1343026"/>
              <a:gd name="connsiteX5-129" fmla="*/ 22860000 w 22860000"/>
              <a:gd name="connsiteY5-130" fmla="*/ 0 h 1343026"/>
              <a:gd name="connsiteX6-131" fmla="*/ 0 w 22860000"/>
              <a:gd name="connsiteY6-132" fmla="*/ 0 h 1343026"/>
              <a:gd name="connsiteX7-133" fmla="*/ 0 w 22860000"/>
              <a:gd name="connsiteY7-134" fmla="*/ 1343026 h 1343026"/>
              <a:gd name="connsiteX8-135" fmla="*/ 10675619 w 22860000"/>
              <a:gd name="connsiteY8-136" fmla="*/ 1343026 h 1343026"/>
              <a:gd name="connsiteX9-137" fmla="*/ 12184382 w 22860000"/>
              <a:gd name="connsiteY9-138" fmla="*/ 1343026 h 1343026"/>
              <a:gd name="connsiteX10-139" fmla="*/ 12184382 w 22860000"/>
              <a:gd name="connsiteY10-140" fmla="*/ 1343026 h 1343026"/>
              <a:gd name="connsiteX11-141" fmla="*/ 10675619 w 22860000"/>
              <a:gd name="connsiteY11-142" fmla="*/ 1343026 h 1343026"/>
              <a:gd name="connsiteX0-143" fmla="*/ 0 w 22860000"/>
              <a:gd name="connsiteY0-144" fmla="*/ 1343026 h 1343026"/>
              <a:gd name="connsiteX1-145" fmla="*/ 10675619 w 22860000"/>
              <a:gd name="connsiteY1-146" fmla="*/ 1343026 h 1343026"/>
              <a:gd name="connsiteX2-147" fmla="*/ 11431905 w 22860000"/>
              <a:gd name="connsiteY2-148" fmla="*/ 724904 h 1343026"/>
              <a:gd name="connsiteX3-149" fmla="*/ 12184382 w 22860000"/>
              <a:gd name="connsiteY3-150" fmla="*/ 1343026 h 1343026"/>
              <a:gd name="connsiteX4-151" fmla="*/ 22860000 w 22860000"/>
              <a:gd name="connsiteY4-152" fmla="*/ 1343026 h 1343026"/>
              <a:gd name="connsiteX5-153" fmla="*/ 22860000 w 22860000"/>
              <a:gd name="connsiteY5-154" fmla="*/ 0 h 1343026"/>
              <a:gd name="connsiteX6-155" fmla="*/ 0 w 22860000"/>
              <a:gd name="connsiteY6-156" fmla="*/ 0 h 1343026"/>
              <a:gd name="connsiteX7-157" fmla="*/ 0 w 22860000"/>
              <a:gd name="connsiteY7-158" fmla="*/ 1343026 h 1343026"/>
              <a:gd name="connsiteX8-159" fmla="*/ 10675619 w 22860000"/>
              <a:gd name="connsiteY8-160" fmla="*/ 1343026 h 1343026"/>
              <a:gd name="connsiteX9-161" fmla="*/ 12184382 w 22860000"/>
              <a:gd name="connsiteY9-162" fmla="*/ 1343026 h 1343026"/>
              <a:gd name="connsiteX10-163" fmla="*/ 12184382 w 22860000"/>
              <a:gd name="connsiteY10-164" fmla="*/ 1343026 h 1343026"/>
              <a:gd name="connsiteX11-165" fmla="*/ 10675619 w 22860000"/>
              <a:gd name="connsiteY11-166" fmla="*/ 1343026 h 1343026"/>
              <a:gd name="connsiteX0-167" fmla="*/ 0 w 22860000"/>
              <a:gd name="connsiteY0-168" fmla="*/ 1343026 h 1343026"/>
              <a:gd name="connsiteX1-169" fmla="*/ 10675619 w 22860000"/>
              <a:gd name="connsiteY1-170" fmla="*/ 1343026 h 1343026"/>
              <a:gd name="connsiteX2-171" fmla="*/ 11430000 w 22860000"/>
              <a:gd name="connsiteY2-172" fmla="*/ 730619 h 1343026"/>
              <a:gd name="connsiteX3-173" fmla="*/ 12184382 w 22860000"/>
              <a:gd name="connsiteY3-174" fmla="*/ 1343026 h 1343026"/>
              <a:gd name="connsiteX4-175" fmla="*/ 22860000 w 22860000"/>
              <a:gd name="connsiteY4-176" fmla="*/ 1343026 h 1343026"/>
              <a:gd name="connsiteX5-177" fmla="*/ 22860000 w 22860000"/>
              <a:gd name="connsiteY5-178" fmla="*/ 0 h 1343026"/>
              <a:gd name="connsiteX6-179" fmla="*/ 0 w 22860000"/>
              <a:gd name="connsiteY6-180" fmla="*/ 0 h 1343026"/>
              <a:gd name="connsiteX7-181" fmla="*/ 0 w 22860000"/>
              <a:gd name="connsiteY7-182" fmla="*/ 1343026 h 1343026"/>
              <a:gd name="connsiteX8-183" fmla="*/ 10675619 w 22860000"/>
              <a:gd name="connsiteY8-184" fmla="*/ 1343026 h 1343026"/>
              <a:gd name="connsiteX9-185" fmla="*/ 12184382 w 22860000"/>
              <a:gd name="connsiteY9-186" fmla="*/ 1343026 h 1343026"/>
              <a:gd name="connsiteX10-187" fmla="*/ 12184382 w 22860000"/>
              <a:gd name="connsiteY10-188" fmla="*/ 1343026 h 1343026"/>
              <a:gd name="connsiteX11-189" fmla="*/ 10675619 w 22860000"/>
              <a:gd name="connsiteY11-190" fmla="*/ 1343026 h 1343026"/>
              <a:gd name="connsiteX0-191" fmla="*/ 0 w 22860000"/>
              <a:gd name="connsiteY0-192" fmla="*/ 1343026 h 1343026"/>
              <a:gd name="connsiteX1-193" fmla="*/ 10675619 w 22860000"/>
              <a:gd name="connsiteY1-194" fmla="*/ 1343026 h 1343026"/>
              <a:gd name="connsiteX2-195" fmla="*/ 11422380 w 22860000"/>
              <a:gd name="connsiteY2-196" fmla="*/ 732524 h 1343026"/>
              <a:gd name="connsiteX3-197" fmla="*/ 12184382 w 22860000"/>
              <a:gd name="connsiteY3-198" fmla="*/ 1343026 h 1343026"/>
              <a:gd name="connsiteX4-199" fmla="*/ 22860000 w 22860000"/>
              <a:gd name="connsiteY4-200" fmla="*/ 1343026 h 1343026"/>
              <a:gd name="connsiteX5-201" fmla="*/ 22860000 w 22860000"/>
              <a:gd name="connsiteY5-202" fmla="*/ 0 h 1343026"/>
              <a:gd name="connsiteX6-203" fmla="*/ 0 w 22860000"/>
              <a:gd name="connsiteY6-204" fmla="*/ 0 h 1343026"/>
              <a:gd name="connsiteX7-205" fmla="*/ 0 w 22860000"/>
              <a:gd name="connsiteY7-206" fmla="*/ 1343026 h 1343026"/>
              <a:gd name="connsiteX8-207" fmla="*/ 10675619 w 22860000"/>
              <a:gd name="connsiteY8-208" fmla="*/ 1343026 h 1343026"/>
              <a:gd name="connsiteX9-209" fmla="*/ 12184382 w 22860000"/>
              <a:gd name="connsiteY9-210" fmla="*/ 1343026 h 1343026"/>
              <a:gd name="connsiteX10-211" fmla="*/ 12184382 w 22860000"/>
              <a:gd name="connsiteY10-212" fmla="*/ 1343026 h 1343026"/>
              <a:gd name="connsiteX11-213" fmla="*/ 10675619 w 22860000"/>
              <a:gd name="connsiteY11-214" fmla="*/ 1343026 h 13430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45" y="connsiteY11-46"/>
              </a:cxn>
            </a:cxnLst>
            <a:rect l="l" t="t" r="r" b="b"/>
            <a:pathLst>
              <a:path w="22860000" h="1343026">
                <a:moveTo>
                  <a:pt x="0" y="1343026"/>
                </a:moveTo>
                <a:lnTo>
                  <a:pt x="10675619" y="1343026"/>
                </a:lnTo>
                <a:cubicBezTo>
                  <a:pt x="10987404" y="1223345"/>
                  <a:pt x="11089097" y="730962"/>
                  <a:pt x="11422380" y="732524"/>
                </a:cubicBezTo>
                <a:cubicBezTo>
                  <a:pt x="11757661" y="734095"/>
                  <a:pt x="11866246" y="1211915"/>
                  <a:pt x="12184382" y="1343026"/>
                </a:cubicBezTo>
                <a:lnTo>
                  <a:pt x="22860000" y="1343026"/>
                </a:lnTo>
                <a:lnTo>
                  <a:pt x="22860000" y="0"/>
                </a:lnTo>
                <a:lnTo>
                  <a:pt x="0" y="0"/>
                </a:lnTo>
                <a:lnTo>
                  <a:pt x="0" y="1343026"/>
                </a:lnTo>
                <a:close/>
                <a:moveTo>
                  <a:pt x="10675619" y="1343026"/>
                </a:moveTo>
                <a:lnTo>
                  <a:pt x="12184382" y="1343026"/>
                </a:lnTo>
                <a:lnTo>
                  <a:pt x="12184382" y="1343026"/>
                </a:lnTo>
                <a:lnTo>
                  <a:pt x="10675619" y="1343026"/>
                </a:lnTo>
                <a:close/>
              </a:path>
            </a:pathLst>
          </a:custGeom>
          <a:solidFill>
            <a:srgbClr val="3B424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1" name="五">
            <a:extLst>
              <a:ext uri="{FF2B5EF4-FFF2-40B4-BE49-F238E27FC236}">
                <a16:creationId xmlns:a16="http://schemas.microsoft.com/office/drawing/2014/main" id="{A6118832-25CB-475A-9A02-3C3F04DE015D}"/>
              </a:ext>
            </a:extLst>
          </p:cNvPr>
          <p:cNvGrpSpPr/>
          <p:nvPr userDrawn="1"/>
        </p:nvGrpSpPr>
        <p:grpSpPr>
          <a:xfrm>
            <a:off x="520080" y="696770"/>
            <a:ext cx="621000" cy="621000"/>
            <a:chOff x="-1139652" y="5801922"/>
            <a:chExt cx="828000" cy="828000"/>
          </a:xfrm>
          <a:solidFill>
            <a:srgbClr val="3B424B"/>
          </a:solidFill>
        </p:grpSpPr>
        <p:sp>
          <p:nvSpPr>
            <p:cNvPr id="32" name="椭圆 10">
              <a:extLst>
                <a:ext uri="{FF2B5EF4-FFF2-40B4-BE49-F238E27FC236}">
                  <a16:creationId xmlns:a16="http://schemas.microsoft.com/office/drawing/2014/main" id="{FB80F474-3240-4639-A81A-17467BD6520E}"/>
                </a:ext>
              </a:extLst>
            </p:cNvPr>
            <p:cNvSpPr/>
            <p:nvPr/>
          </p:nvSpPr>
          <p:spPr>
            <a:xfrm>
              <a:off x="-1139652" y="5801922"/>
              <a:ext cx="828000" cy="8280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33" name="图形 11" descr="教室">
              <a:extLst>
                <a:ext uri="{FF2B5EF4-FFF2-40B4-BE49-F238E27FC236}">
                  <a16:creationId xmlns:a16="http://schemas.microsoft.com/office/drawing/2014/main" id="{E876F06D-C327-4F0D-BFA1-545D21FDD994}"/>
                </a:ext>
              </a:extLst>
            </p:cNvPr>
            <p:cNvPicPr>
              <a:picLocks noChangeAspect="1"/>
            </p:cNvPicPr>
            <p:nvPr/>
          </p:nvPicPr>
          <p:blipFill>
            <a:blip r:embed="rId4"/>
            <a:stretch>
              <a:fillRect/>
            </a:stretch>
          </p:blipFill>
          <p:spPr>
            <a:xfrm>
              <a:off x="-1024713" y="5893168"/>
              <a:ext cx="598119" cy="620590"/>
            </a:xfrm>
            <a:prstGeom prst="rect">
              <a:avLst/>
            </a:prstGeom>
          </p:spPr>
        </p:pic>
      </p:grpSp>
    </p:spTree>
    <p:extLst>
      <p:ext uri="{BB962C8B-B14F-4D97-AF65-F5344CB8AC3E}">
        <p14:creationId xmlns:p14="http://schemas.microsoft.com/office/powerpoint/2010/main" val="38445596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19B1C6-5162-4C93-919D-9934BC1B3B71}"/>
              </a:ext>
            </a:extLst>
          </p:cNvPr>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5F19C44-E5C5-4B61-A414-7F4579F94E1A}"/>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D0CFB2-4247-4E8F-BAE7-1830CE9C6F0F}"/>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1AF65FE-6EE4-436C-B8D5-140715471777}"/>
              </a:ext>
            </a:extLst>
          </p:cNvPr>
          <p:cNvSpPr>
            <a:spLocks noGrp="1"/>
          </p:cNvSpPr>
          <p:nvPr>
            <p:ph type="dt" sz="half" idx="10"/>
          </p:nvPr>
        </p:nvSpPr>
        <p:spPr/>
        <p:txBody>
          <a:bodyPr/>
          <a:lstStyle/>
          <a:p>
            <a:fld id="{4B1AD0A3-5433-43F3-A242-E91C572B0680}" type="datetimeFigureOut">
              <a:rPr lang="zh-CN" altLang="en-US" smtClean="0"/>
              <a:t>2021/11/12</a:t>
            </a:fld>
            <a:endParaRPr lang="zh-CN" altLang="en-US"/>
          </a:p>
        </p:txBody>
      </p:sp>
      <p:sp>
        <p:nvSpPr>
          <p:cNvPr id="6" name="页脚占位符 5">
            <a:extLst>
              <a:ext uri="{FF2B5EF4-FFF2-40B4-BE49-F238E27FC236}">
                <a16:creationId xmlns:a16="http://schemas.microsoft.com/office/drawing/2014/main" id="{832679D1-3095-40BF-BD2F-68A8CFAE599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9EC5CA8-D89B-4E6D-AAD1-6AC679640667}"/>
              </a:ext>
            </a:extLst>
          </p:cNvPr>
          <p:cNvSpPr>
            <a:spLocks noGrp="1"/>
          </p:cNvSpPr>
          <p:nvPr>
            <p:ph type="sldNum" sz="quarter" idx="12"/>
          </p:nvPr>
        </p:nvSpPr>
        <p:spPr/>
        <p:txBody>
          <a:bodyPr/>
          <a:lstStyle/>
          <a:p>
            <a:fld id="{957B4428-A699-41CD-A567-9B2440130C32}" type="slidenum">
              <a:rPr lang="zh-CN" altLang="en-US" smtClean="0"/>
              <a:t>‹#›</a:t>
            </a:fld>
            <a:endParaRPr lang="zh-CN" altLang="en-US"/>
          </a:p>
        </p:txBody>
      </p:sp>
    </p:spTree>
    <p:extLst>
      <p:ext uri="{BB962C8B-B14F-4D97-AF65-F5344CB8AC3E}">
        <p14:creationId xmlns:p14="http://schemas.microsoft.com/office/powerpoint/2010/main" val="19900294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FB6C16F-D828-4B3D-866D-C65FA4216B03}"/>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1ACB8A3-1A6A-46F9-9137-A64A7812EAA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5A79B1C-AFF1-494C-97B3-03242D66C4E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1AD0A3-5433-43F3-A242-E91C572B0680}" type="datetimeFigureOut">
              <a:rPr lang="zh-CN" altLang="en-US" smtClean="0"/>
              <a:t>2021/11/12</a:t>
            </a:fld>
            <a:endParaRPr lang="zh-CN" altLang="en-US"/>
          </a:p>
        </p:txBody>
      </p:sp>
      <p:sp>
        <p:nvSpPr>
          <p:cNvPr id="5" name="页脚占位符 4">
            <a:extLst>
              <a:ext uri="{FF2B5EF4-FFF2-40B4-BE49-F238E27FC236}">
                <a16:creationId xmlns:a16="http://schemas.microsoft.com/office/drawing/2014/main" id="{BB3E9126-43EF-4727-8988-D7D822519E52}"/>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3359571-FE91-4E22-B600-52B567A28A8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7B4428-A699-41CD-A567-9B2440130C32}" type="slidenum">
              <a:rPr lang="zh-CN" altLang="en-US" smtClean="0"/>
              <a:t>‹#›</a:t>
            </a:fld>
            <a:endParaRPr lang="zh-CN" altLang="en-US"/>
          </a:p>
        </p:txBody>
      </p:sp>
    </p:spTree>
    <p:extLst>
      <p:ext uri="{BB962C8B-B14F-4D97-AF65-F5344CB8AC3E}">
        <p14:creationId xmlns:p14="http://schemas.microsoft.com/office/powerpoint/2010/main" val="25016704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0.png"/><Relationship Id="rId3" Type="http://schemas.openxmlformats.org/officeDocument/2006/relationships/slide" Target="slide5.xml"/><Relationship Id="rId7" Type="http://schemas.openxmlformats.org/officeDocument/2006/relationships/image" Target="../media/image55.png"/><Relationship Id="rId12" Type="http://schemas.openxmlformats.org/officeDocument/2006/relationships/slide" Target="slide41.xml"/><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slide" Target="slide16.xml"/><Relationship Id="rId11" Type="http://schemas.openxmlformats.org/officeDocument/2006/relationships/image" Target="../media/image10.png"/><Relationship Id="rId5" Type="http://schemas.openxmlformats.org/officeDocument/2006/relationships/image" Target="../media/image8.png"/><Relationship Id="rId10" Type="http://schemas.openxmlformats.org/officeDocument/2006/relationships/image" Target="../media/image610.png"/><Relationship Id="rId4" Type="http://schemas.openxmlformats.org/officeDocument/2006/relationships/image" Target="../media/image7.png"/><Relationship Id="rId9" Type="http://schemas.openxmlformats.org/officeDocument/2006/relationships/slide" Target="slide28.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svg"/><Relationship Id="rId7" Type="http://schemas.openxmlformats.org/officeDocument/2006/relationships/image" Target="../media/image31.sv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7.sv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svg"/><Relationship Id="rId7" Type="http://schemas.openxmlformats.org/officeDocument/2006/relationships/image" Target="../media/image31.sv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7.jp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svg"/><Relationship Id="rId7" Type="http://schemas.openxmlformats.org/officeDocument/2006/relationships/image" Target="../media/image31.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31.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8.svg"/><Relationship Id="rId7" Type="http://schemas.openxmlformats.org/officeDocument/2006/relationships/image" Target="../media/image47.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7.sv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28.png"/><Relationship Id="rId7" Type="http://schemas.openxmlformats.org/officeDocument/2006/relationships/image" Target="../media/image46.png"/><Relationship Id="rId12" Type="http://schemas.microsoft.com/office/2007/relationships/hdphoto" Target="../media/hdphoto3.wdp"/><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27.svg"/><Relationship Id="rId11" Type="http://schemas.openxmlformats.org/officeDocument/2006/relationships/image" Target="../media/image51.png"/><Relationship Id="rId5" Type="http://schemas.openxmlformats.org/officeDocument/2006/relationships/image" Target="../media/image26.png"/><Relationship Id="rId10" Type="http://schemas.microsoft.com/office/2007/relationships/hdphoto" Target="../media/hdphoto2.wdp"/><Relationship Id="rId4" Type="http://schemas.openxmlformats.org/officeDocument/2006/relationships/image" Target="../media/image38.svg"/><Relationship Id="rId9" Type="http://schemas.openxmlformats.org/officeDocument/2006/relationships/image" Target="../media/image50.png"/><Relationship Id="rId1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0.png"/><Relationship Id="rId3" Type="http://schemas.openxmlformats.org/officeDocument/2006/relationships/slide" Target="slide5.xml"/><Relationship Id="rId7" Type="http://schemas.openxmlformats.org/officeDocument/2006/relationships/image" Target="../media/image55.png"/><Relationship Id="rId12" Type="http://schemas.openxmlformats.org/officeDocument/2006/relationships/slide" Target="slide41.xml"/><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slide" Target="slide16.xml"/><Relationship Id="rId11" Type="http://schemas.openxmlformats.org/officeDocument/2006/relationships/image" Target="../media/image10.png"/><Relationship Id="rId5" Type="http://schemas.openxmlformats.org/officeDocument/2006/relationships/image" Target="../media/image8.png"/><Relationship Id="rId10" Type="http://schemas.openxmlformats.org/officeDocument/2006/relationships/image" Target="../media/image610.png"/><Relationship Id="rId4" Type="http://schemas.openxmlformats.org/officeDocument/2006/relationships/image" Target="../media/image7.png"/><Relationship Id="rId9" Type="http://schemas.openxmlformats.org/officeDocument/2006/relationships/slide" Target="slide28.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72.png"/><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 Target="slide2.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slide" Target="slide3.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0.png"/><Relationship Id="rId3" Type="http://schemas.openxmlformats.org/officeDocument/2006/relationships/slide" Target="slide5.xml"/><Relationship Id="rId7" Type="http://schemas.openxmlformats.org/officeDocument/2006/relationships/image" Target="../media/image55.png"/><Relationship Id="rId12" Type="http://schemas.openxmlformats.org/officeDocument/2006/relationships/slide" Target="slide41.xml"/><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slide" Target="slide16.xml"/><Relationship Id="rId11" Type="http://schemas.openxmlformats.org/officeDocument/2006/relationships/image" Target="../media/image10.png"/><Relationship Id="rId5" Type="http://schemas.openxmlformats.org/officeDocument/2006/relationships/image" Target="../media/image8.png"/><Relationship Id="rId10" Type="http://schemas.openxmlformats.org/officeDocument/2006/relationships/image" Target="../media/image610.png"/><Relationship Id="rId4" Type="http://schemas.openxmlformats.org/officeDocument/2006/relationships/image" Target="../media/image7.png"/><Relationship Id="rId9" Type="http://schemas.openxmlformats.org/officeDocument/2006/relationships/slide" Target="slide28.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0.png"/><Relationship Id="rId9" Type="http://schemas.openxmlformats.org/officeDocument/2006/relationships/image" Target="../media/image87.png"/></Relationships>
</file>

<file path=ppt/slides/_rels/slide3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image" Target="../media/image81.png"/><Relationship Id="rId1" Type="http://schemas.openxmlformats.org/officeDocument/2006/relationships/slideLayout" Target="../slideLayouts/slideLayout3.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0.png"/><Relationship Id="rId9" Type="http://schemas.openxmlformats.org/officeDocument/2006/relationships/image" Target="../media/image87.png"/></Relationships>
</file>

<file path=ppt/slides/_rels/slide3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1.png"/><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jpeg"/><Relationship Id="rId1" Type="http://schemas.openxmlformats.org/officeDocument/2006/relationships/slideLayout" Target="../slideLayouts/slideLayout3.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0.png"/><Relationship Id="rId3" Type="http://schemas.openxmlformats.org/officeDocument/2006/relationships/slide" Target="slide5.xml"/><Relationship Id="rId7" Type="http://schemas.openxmlformats.org/officeDocument/2006/relationships/image" Target="../media/image55.png"/><Relationship Id="rId12" Type="http://schemas.openxmlformats.org/officeDocument/2006/relationships/slide" Target="slide41.xml"/><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slide" Target="slide16.xml"/><Relationship Id="rId11" Type="http://schemas.openxmlformats.org/officeDocument/2006/relationships/image" Target="../media/image10.png"/><Relationship Id="rId5" Type="http://schemas.openxmlformats.org/officeDocument/2006/relationships/image" Target="../media/image8.png"/><Relationship Id="rId10" Type="http://schemas.openxmlformats.org/officeDocument/2006/relationships/image" Target="../media/image610.png"/><Relationship Id="rId4" Type="http://schemas.openxmlformats.org/officeDocument/2006/relationships/image" Target="../media/image7.png"/><Relationship Id="rId9" Type="http://schemas.openxmlformats.org/officeDocument/2006/relationships/slide" Target="slide28.xml"/></Relationships>
</file>

<file path=ppt/slides/_rels/slide4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slide" Target="slide3.xml"/><Relationship Id="rId7" Type="http://schemas.openxmlformats.org/officeDocument/2006/relationships/image" Target="../media/image112.png"/><Relationship Id="rId2" Type="http://schemas.openxmlformats.org/officeDocument/2006/relationships/image" Target="../media/image109.jpeg"/><Relationship Id="rId1" Type="http://schemas.openxmlformats.org/officeDocument/2006/relationships/slideLayout" Target="../slideLayouts/slideLayout3.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8.png"/><Relationship Id="rId9" Type="http://schemas.openxmlformats.org/officeDocument/2006/relationships/image" Target="../media/image114.png"/></Relationships>
</file>

<file path=ppt/slides/_rels/slide41.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21.jpeg"/><Relationship Id="rId5" Type="http://schemas.openxmlformats.org/officeDocument/2006/relationships/image" Target="../media/image120.png"/><Relationship Id="rId4" Type="http://schemas.openxmlformats.org/officeDocument/2006/relationships/image" Target="../media/image119.png"/></Relationships>
</file>

<file path=ppt/slides/_rels/slide42.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jpeg"/><Relationship Id="rId4" Type="http://schemas.openxmlformats.org/officeDocument/2006/relationships/image" Target="../media/image125.png"/><Relationship Id="rId9" Type="http://schemas.openxmlformats.org/officeDocument/2006/relationships/image" Target="../media/image130.png"/></Relationships>
</file>

<file path=ppt/slides/_rels/slide43.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23.png"/><Relationship Id="rId7" Type="http://schemas.openxmlformats.org/officeDocument/2006/relationships/image" Target="../media/image128.png"/><Relationship Id="rId2" Type="http://schemas.openxmlformats.org/officeDocument/2006/relationships/image" Target="../media/image125.png"/><Relationship Id="rId1" Type="http://schemas.openxmlformats.org/officeDocument/2006/relationships/slideLayout" Target="../slideLayouts/slideLayout10.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4.png"/><Relationship Id="rId9" Type="http://schemas.openxmlformats.org/officeDocument/2006/relationships/image" Target="../media/image136.png"/></Relationships>
</file>

<file path=ppt/slides/_rels/slide44.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25.png"/><Relationship Id="rId7" Type="http://schemas.openxmlformats.org/officeDocument/2006/relationships/image" Target="../media/image127.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26.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29.png"/></Relationships>
</file>

<file path=ppt/slides/_rels/slide45.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5.png"/><Relationship Id="rId7" Type="http://schemas.openxmlformats.org/officeDocument/2006/relationships/image" Target="../media/image135.png"/><Relationship Id="rId2" Type="http://schemas.openxmlformats.org/officeDocument/2006/relationships/image" Target="../media/image137.jpe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28.png"/></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3.svg"/><Relationship Id="rId7" Type="http://schemas.openxmlformats.org/officeDocument/2006/relationships/image" Target="../media/image31.sv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7.sv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9A46576D-B589-4F41-98C7-CA8D313DB1DA}"/>
              </a:ext>
            </a:extLst>
          </p:cNvPr>
          <p:cNvGrpSpPr/>
          <p:nvPr/>
        </p:nvGrpSpPr>
        <p:grpSpPr>
          <a:xfrm>
            <a:off x="2458465" y="1911149"/>
            <a:ext cx="22765291" cy="3355332"/>
            <a:chOff x="-3644322" y="1911149"/>
            <a:chExt cx="22765291" cy="3355332"/>
          </a:xfrm>
        </p:grpSpPr>
        <p:grpSp>
          <p:nvGrpSpPr>
            <p:cNvPr id="19" name="组合 18">
              <a:extLst>
                <a:ext uri="{FF2B5EF4-FFF2-40B4-BE49-F238E27FC236}">
                  <a16:creationId xmlns:a16="http://schemas.microsoft.com/office/drawing/2014/main" id="{4D89E6D2-E54E-48C8-B0E6-877EEB64A8CD}"/>
                </a:ext>
              </a:extLst>
            </p:cNvPr>
            <p:cNvGrpSpPr/>
            <p:nvPr/>
          </p:nvGrpSpPr>
          <p:grpSpPr>
            <a:xfrm>
              <a:off x="-3644322" y="1911149"/>
              <a:ext cx="16668120" cy="3355332"/>
              <a:chOff x="313480" y="2823259"/>
              <a:chExt cx="8517038" cy="1714500"/>
            </a:xfrm>
          </p:grpSpPr>
          <mc:AlternateContent xmlns:mc="http://schemas.openxmlformats.org/markup-compatibility/2006" xmlns:pslz="http://schemas.microsoft.com/office/powerpoint/2016/slidezoom">
            <mc:Choice Requires="pslz">
              <p:graphicFrame>
                <p:nvGraphicFramePr>
                  <p:cNvPr id="21" name="幻灯片缩放定位 20">
                    <a:extLst>
                      <a:ext uri="{FF2B5EF4-FFF2-40B4-BE49-F238E27FC236}">
                        <a16:creationId xmlns:a16="http://schemas.microsoft.com/office/drawing/2014/main" id="{B5CDA599-0F5B-44BB-889D-A0F09F3F0B1B}"/>
                      </a:ext>
                    </a:extLst>
                  </p:cNvPr>
                  <p:cNvGraphicFramePr>
                    <a:graphicFrameLocks noChangeAspect="1"/>
                  </p:cNvGraphicFramePr>
                  <p:nvPr>
                    <p:extLst>
                      <p:ext uri="{D42A27DB-BD31-4B8C-83A1-F6EECF244321}">
                        <p14:modId xmlns:p14="http://schemas.microsoft.com/office/powerpoint/2010/main" val="73625981"/>
                      </p:ext>
                    </p:extLst>
                  </p:nvPr>
                </p:nvGraphicFramePr>
                <p:xfrm>
                  <a:off x="313480" y="2823259"/>
                  <a:ext cx="2286000" cy="1714500"/>
                </p:xfrm>
                <a:graphic>
                  <a:graphicData uri="http://schemas.microsoft.com/office/powerpoint/2016/slidezoom">
                    <pslz:sldZm>
                      <pslz:sldZmObj sldId="256" cId="1226026671">
                        <pslz:zmPr id="{A16B1D06-3E9A-4FB4-86F6-A103C31C7F33}" returnToParent="0" transitionDur="1000">
                          <p166:blipFill xmlns:p166="http://schemas.microsoft.com/office/powerpoint/2016/6/main">
                            <a:blip r:embed="rId2"/>
                            <a:stretch>
                              <a:fillRect/>
                            </a:stretch>
                          </p166:blipFill>
                          <p166:spPr xmlns:p166="http://schemas.microsoft.com/office/powerpoint/2016/6/main">
                            <a:xfrm>
                              <a:off x="0" y="0"/>
                              <a:ext cx="4473776" cy="3355332"/>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166:spPr>
                        </pslz:zmPr>
                      </pslz:sldZmObj>
                    </pslz:sldZm>
                  </a:graphicData>
                </a:graphic>
              </p:graphicFrame>
            </mc:Choice>
            <mc:Fallback xmlns="">
              <p:pic>
                <p:nvPicPr>
                  <p:cNvPr id="11" name="幻灯片缩放定位 10">
                    <a:hlinkClick r:id="rId3" action="ppaction://hlinksldjump"/>
                    <a:extLst>
                      <a:ext uri="{FF2B5EF4-FFF2-40B4-BE49-F238E27FC236}">
                        <a16:creationId xmlns:a16="http://schemas.microsoft.com/office/drawing/2014/main" id="{E3CBC5F8-9D45-46ED-AE3C-10F0ACA10B7F}"/>
                      </a:ext>
                    </a:extLst>
                  </p:cNvPr>
                  <p:cNvPicPr>
                    <a:picLocks noGrp="1" noRot="1" noChangeAspect="1" noMove="1" noResize="1" noEditPoints="1" noAdjustHandles="1" noChangeArrowheads="1" noChangeShapeType="1"/>
                  </p:cNvPicPr>
                  <p:nvPr/>
                </p:nvPicPr>
                <p:blipFill>
                  <a:blip r:embed="rId4"/>
                  <a:stretch>
                    <a:fillRect/>
                  </a:stretch>
                </p:blipFill>
                <p:spPr>
                  <a:xfrm>
                    <a:off x="-3644322" y="1911149"/>
                    <a:ext cx="4473776" cy="3355332"/>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2" name="幻灯片缩放定位 21">
                    <a:extLst>
                      <a:ext uri="{FF2B5EF4-FFF2-40B4-BE49-F238E27FC236}">
                        <a16:creationId xmlns:a16="http://schemas.microsoft.com/office/drawing/2014/main" id="{711E0907-4BE3-4509-8EDF-2B2620B93C67}"/>
                      </a:ext>
                    </a:extLst>
                  </p:cNvPr>
                  <p:cNvGraphicFramePr>
                    <a:graphicFrameLocks noChangeAspect="1"/>
                  </p:cNvGraphicFramePr>
                  <p:nvPr>
                    <p:extLst>
                      <p:ext uri="{D42A27DB-BD31-4B8C-83A1-F6EECF244321}">
                        <p14:modId xmlns:p14="http://schemas.microsoft.com/office/powerpoint/2010/main" val="3196725072"/>
                      </p:ext>
                    </p:extLst>
                  </p:nvPr>
                </p:nvGraphicFramePr>
                <p:xfrm>
                  <a:off x="3428999" y="2823259"/>
                  <a:ext cx="2286000" cy="1714500"/>
                </p:xfrm>
                <a:graphic>
                  <a:graphicData uri="http://schemas.microsoft.com/office/powerpoint/2016/slidezoom">
                    <pslz:sldZm>
                      <pslz:sldZmObj sldId="269" cId="830133763">
                        <pslz:zmPr id="{3B947854-2581-4441-B339-3406559300C2}" returnToParent="0" transitionDur="1000">
                          <p166:blipFill xmlns:p166="http://schemas.microsoft.com/office/powerpoint/2016/6/main">
                            <a:blip r:embed="rId5"/>
                            <a:stretch>
                              <a:fillRect/>
                            </a:stretch>
                          </p166:blipFill>
                          <p166:spPr xmlns:p166="http://schemas.microsoft.com/office/powerpoint/2016/6/main">
                            <a:xfrm>
                              <a:off x="0" y="0"/>
                              <a:ext cx="4473776" cy="3355332"/>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166:spPr>
                        </pslz:zmPr>
                      </pslz:sldZmObj>
                    </pslz:sldZm>
                  </a:graphicData>
                </a:graphic>
              </p:graphicFrame>
            </mc:Choice>
            <mc:Fallback xmlns="">
              <p:pic>
                <p:nvPicPr>
                  <p:cNvPr id="12" name="幻灯片缩放定位 11">
                    <a:hlinkClick r:id="rId6" action="ppaction://hlinksldjump"/>
                    <a:extLst>
                      <a:ext uri="{FF2B5EF4-FFF2-40B4-BE49-F238E27FC236}">
                        <a16:creationId xmlns:a16="http://schemas.microsoft.com/office/drawing/2014/main" id="{C8A4AFEE-A835-4DE1-9C83-8E19E832A85F}"/>
                      </a:ext>
                    </a:extLst>
                  </p:cNvPr>
                  <p:cNvPicPr>
                    <a:picLocks noGrp="1" noRot="1" noChangeAspect="1" noMove="1" noResize="1" noEditPoints="1" noAdjustHandles="1" noChangeArrowheads="1" noChangeShapeType="1"/>
                  </p:cNvPicPr>
                  <p:nvPr/>
                </p:nvPicPr>
                <p:blipFill>
                  <a:blip r:embed="rId7"/>
                  <a:stretch>
                    <a:fillRect/>
                  </a:stretch>
                </p:blipFill>
                <p:spPr>
                  <a:xfrm>
                    <a:off x="7257007" y="2300227"/>
                    <a:ext cx="3010062" cy="2257546"/>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3" name="幻灯片缩放定位 22">
                    <a:extLst>
                      <a:ext uri="{FF2B5EF4-FFF2-40B4-BE49-F238E27FC236}">
                        <a16:creationId xmlns:a16="http://schemas.microsoft.com/office/drawing/2014/main" id="{63B2322E-8ED9-4BC4-A527-2F2E130A0C48}"/>
                      </a:ext>
                    </a:extLst>
                  </p:cNvPr>
                  <p:cNvGraphicFramePr>
                    <a:graphicFrameLocks noChangeAspect="1"/>
                  </p:cNvGraphicFramePr>
                  <p:nvPr>
                    <p:extLst>
                      <p:ext uri="{D42A27DB-BD31-4B8C-83A1-F6EECF244321}">
                        <p14:modId xmlns:p14="http://schemas.microsoft.com/office/powerpoint/2010/main" val="2866776417"/>
                      </p:ext>
                    </p:extLst>
                  </p:nvPr>
                </p:nvGraphicFramePr>
                <p:xfrm>
                  <a:off x="6544518" y="2823259"/>
                  <a:ext cx="2286000" cy="1714500"/>
                </p:xfrm>
                <a:graphic>
                  <a:graphicData uri="http://schemas.microsoft.com/office/powerpoint/2016/slidezoom">
                    <pslz:sldZm>
                      <pslz:sldZmObj sldId="277" cId="361164552">
                        <pslz:zmPr id="{3FDD319B-5B7B-4F02-8954-39C18D33F063}" returnToParent="0" transitionDur="1000">
                          <p166:blipFill xmlns:p166="http://schemas.microsoft.com/office/powerpoint/2016/6/main">
                            <a:blip r:embed="rId8"/>
                            <a:stretch>
                              <a:fillRect/>
                            </a:stretch>
                          </p166:blipFill>
                          <p166:spPr xmlns:p166="http://schemas.microsoft.com/office/powerpoint/2016/6/main">
                            <a:xfrm>
                              <a:off x="0" y="0"/>
                              <a:ext cx="4473776" cy="3355332"/>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166:spPr>
                        </pslz:zmPr>
                      </pslz:sldZmObj>
                    </pslz:sldZm>
                  </a:graphicData>
                </a:graphic>
              </p:graphicFrame>
            </mc:Choice>
            <mc:Fallback xmlns="">
              <p:pic>
                <p:nvPicPr>
                  <p:cNvPr id="14" name="幻灯片缩放定位 13">
                    <a:hlinkClick r:id="rId9" action="ppaction://hlinksldjump"/>
                    <a:extLst>
                      <a:ext uri="{FF2B5EF4-FFF2-40B4-BE49-F238E27FC236}">
                        <a16:creationId xmlns:a16="http://schemas.microsoft.com/office/drawing/2014/main" id="{5F7E4B1E-97FC-4F0F-9F89-AD4D714AD63D}"/>
                      </a:ext>
                    </a:extLst>
                  </p:cNvPr>
                  <p:cNvPicPr>
                    <a:picLocks noGrp="1" noRot="1" noChangeAspect="1" noMove="1" noResize="1" noEditPoints="1" noAdjustHandles="1" noChangeArrowheads="1" noChangeShapeType="1"/>
                  </p:cNvPicPr>
                  <p:nvPr/>
                </p:nvPicPr>
                <p:blipFill>
                  <a:blip r:embed="rId10"/>
                  <a:stretch>
                    <a:fillRect/>
                  </a:stretch>
                </p:blipFill>
                <p:spPr>
                  <a:xfrm>
                    <a:off x="11359327" y="2300227"/>
                    <a:ext cx="3010062" cy="2257546"/>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spPr>
              </p:pic>
            </mc:Fallback>
          </mc:AlternateContent>
        </p:grpSp>
        <mc:AlternateContent xmlns:mc="http://schemas.openxmlformats.org/markup-compatibility/2006" xmlns:pslz="http://schemas.microsoft.com/office/powerpoint/2016/slidezoom">
          <mc:Choice Requires="pslz">
            <p:graphicFrame>
              <p:nvGraphicFramePr>
                <p:cNvPr id="20" name="幻灯片缩放定位 19">
                  <a:extLst>
                    <a:ext uri="{FF2B5EF4-FFF2-40B4-BE49-F238E27FC236}">
                      <a16:creationId xmlns:a16="http://schemas.microsoft.com/office/drawing/2014/main" id="{4A26E09D-69CD-4449-9A63-81D459384204}"/>
                    </a:ext>
                  </a:extLst>
                </p:cNvPr>
                <p:cNvGraphicFramePr>
                  <a:graphicFrameLocks noChangeAspect="1"/>
                </p:cNvGraphicFramePr>
                <p:nvPr>
                  <p:extLst>
                    <p:ext uri="{D42A27DB-BD31-4B8C-83A1-F6EECF244321}">
                      <p14:modId xmlns:p14="http://schemas.microsoft.com/office/powerpoint/2010/main" val="1641675080"/>
                    </p:ext>
                  </p:extLst>
                </p:nvPr>
              </p:nvGraphicFramePr>
              <p:xfrm>
                <a:off x="14647194" y="1911149"/>
                <a:ext cx="4473775" cy="3355331"/>
              </p:xfrm>
              <a:graphic>
                <a:graphicData uri="http://schemas.microsoft.com/office/powerpoint/2016/slidezoom">
                  <pslz:sldZm>
                    <pslz:sldZmObj sldId="298" cId="2412596810">
                      <pslz:zmPr id="{C9C94FEE-8C3A-4C83-9E1E-76AB2AD1561D}" returnToParent="0" transitionDur="1000">
                        <p166:blipFill xmlns:p166="http://schemas.microsoft.com/office/powerpoint/2016/6/main">
                          <a:blip r:embed="rId11"/>
                          <a:stretch>
                            <a:fillRect/>
                          </a:stretch>
                        </p166:blipFill>
                        <p166:spPr xmlns:p166="http://schemas.microsoft.com/office/powerpoint/2016/6/main">
                          <a:xfrm>
                            <a:off x="0" y="0"/>
                            <a:ext cx="4473775" cy="3355331"/>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166:spPr>
                      </pslz:zmPr>
                    </pslz:sldZmObj>
                  </pslz:sldZm>
                </a:graphicData>
              </a:graphic>
            </p:graphicFrame>
          </mc:Choice>
          <mc:Fallback xmlns="">
            <p:pic>
              <p:nvPicPr>
                <p:cNvPr id="8" name="幻灯片缩放定位 7">
                  <a:hlinkClick r:id="rId12" action="ppaction://hlinksldjump"/>
                  <a:extLst>
                    <a:ext uri="{FF2B5EF4-FFF2-40B4-BE49-F238E27FC236}">
                      <a16:creationId xmlns:a16="http://schemas.microsoft.com/office/drawing/2014/main" id="{685D754F-05AD-4DCD-873D-48BDAE70096B}"/>
                    </a:ext>
                  </a:extLst>
                </p:cNvPr>
                <p:cNvPicPr>
                  <a:picLocks noGrp="1" noRot="1" noChangeAspect="1" noMove="1" noResize="1" noEditPoints="1" noAdjustHandles="1" noChangeArrowheads="1" noChangeShapeType="1"/>
                </p:cNvPicPr>
                <p:nvPr/>
              </p:nvPicPr>
              <p:blipFill>
                <a:blip r:embed="rId13"/>
                <a:stretch>
                  <a:fillRect/>
                </a:stretch>
              </p:blipFill>
              <p:spPr>
                <a:xfrm>
                  <a:off x="14647194" y="1911149"/>
                  <a:ext cx="4473775" cy="3355331"/>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spPr>
            </p:pic>
          </mc:Fallback>
        </mc:AlternateContent>
      </p:grpSp>
      <p:sp>
        <p:nvSpPr>
          <p:cNvPr id="18" name="箭头: V 形 17">
            <a:hlinkClick r:id="" action="ppaction://hlinkshowjump?jump=nextslide"/>
            <a:extLst>
              <a:ext uri="{FF2B5EF4-FFF2-40B4-BE49-F238E27FC236}">
                <a16:creationId xmlns:a16="http://schemas.microsoft.com/office/drawing/2014/main" id="{EEA5FB60-A7AB-45ED-A5BC-882C1989B027}"/>
              </a:ext>
            </a:extLst>
          </p:cNvPr>
          <p:cNvSpPr/>
          <p:nvPr/>
        </p:nvSpPr>
        <p:spPr>
          <a:xfrm>
            <a:off x="7655971" y="3143250"/>
            <a:ext cx="314831" cy="571500"/>
          </a:xfrm>
          <a:prstGeom prst="chevron">
            <a:avLst>
              <a:gd name="adj" fmla="val 88725"/>
            </a:avLst>
          </a:prstGeom>
          <a:solidFill>
            <a:schemeClr val="bg1">
              <a:lumMod val="85000"/>
            </a:schemeClr>
          </a:solidFill>
          <a:ln>
            <a:noFill/>
          </a:ln>
          <a:effectLst>
            <a:glow rad="139700">
              <a:schemeClr val="accent3">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108740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a:extLst>
              <a:ext uri="{FF2B5EF4-FFF2-40B4-BE49-F238E27FC236}">
                <a16:creationId xmlns:a16="http://schemas.microsoft.com/office/drawing/2014/main" id="{89D7860E-2054-4D9C-AA04-45F6FB3B9B06}"/>
              </a:ext>
            </a:extLst>
          </p:cNvPr>
          <p:cNvSpPr/>
          <p:nvPr/>
        </p:nvSpPr>
        <p:spPr>
          <a:xfrm>
            <a:off x="-396240" y="0"/>
            <a:ext cx="1524000" cy="6858000"/>
          </a:xfrm>
          <a:prstGeom prst="roundRect">
            <a:avLst/>
          </a:prstGeom>
          <a:solidFill>
            <a:schemeClr val="bg2">
              <a:lumMod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形 16" descr="报纸">
            <a:extLst>
              <a:ext uri="{FF2B5EF4-FFF2-40B4-BE49-F238E27FC236}">
                <a16:creationId xmlns:a16="http://schemas.microsoft.com/office/drawing/2014/main" id="{9AF60CB8-CD25-47B5-9195-73FE76794F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746" y="715387"/>
            <a:ext cx="900000" cy="900000"/>
          </a:xfrm>
          <a:prstGeom prst="rect">
            <a:avLst/>
          </a:prstGeom>
          <a:effectLst>
            <a:outerShdw blurRad="50800" dist="38100" dir="2700000" algn="tl" rotWithShape="0">
              <a:prstClr val="black">
                <a:alpha val="40000"/>
              </a:prstClr>
            </a:outerShdw>
          </a:effectLst>
        </p:spPr>
      </p:pic>
      <p:pic>
        <p:nvPicPr>
          <p:cNvPr id="18" name="图形 17" descr="图章">
            <a:extLst>
              <a:ext uri="{FF2B5EF4-FFF2-40B4-BE49-F238E27FC236}">
                <a16:creationId xmlns:a16="http://schemas.microsoft.com/office/drawing/2014/main" id="{5F7401D8-3C8A-402A-A898-F1161B63DE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746" y="2979000"/>
            <a:ext cx="900000" cy="900000"/>
          </a:xfrm>
          <a:prstGeom prst="rect">
            <a:avLst/>
          </a:prstGeom>
          <a:effectLst>
            <a:outerShdw blurRad="50800" dist="38100" dir="2700000" algn="tl" rotWithShape="0">
              <a:prstClr val="black">
                <a:alpha val="40000"/>
              </a:prstClr>
            </a:outerShdw>
          </a:effectLst>
        </p:spPr>
      </p:pic>
      <p:pic>
        <p:nvPicPr>
          <p:cNvPr id="19" name="图形 18" descr="扬声器">
            <a:extLst>
              <a:ext uri="{FF2B5EF4-FFF2-40B4-BE49-F238E27FC236}">
                <a16:creationId xmlns:a16="http://schemas.microsoft.com/office/drawing/2014/main" id="{5D8A1D61-68C9-4BC0-8857-C67044D5B7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689" y="5242613"/>
            <a:ext cx="900000" cy="900000"/>
          </a:xfrm>
          <a:prstGeom prst="rect">
            <a:avLst/>
          </a:prstGeom>
          <a:effectLst>
            <a:outerShdw blurRad="50800" dist="38100" dir="2700000" algn="tl" rotWithShape="0">
              <a:prstClr val="black">
                <a:alpha val="40000"/>
              </a:prstClr>
            </a:outerShdw>
          </a:effectLst>
        </p:spPr>
      </p:pic>
      <p:sp>
        <p:nvSpPr>
          <p:cNvPr id="20" name="生-">
            <a:extLst>
              <a:ext uri="{FF2B5EF4-FFF2-40B4-BE49-F238E27FC236}">
                <a16:creationId xmlns:a16="http://schemas.microsoft.com/office/drawing/2014/main" id="{505458B5-5EB3-4B49-95EE-C54D80816A71}"/>
              </a:ext>
            </a:extLst>
          </p:cNvPr>
          <p:cNvSpPr/>
          <p:nvPr/>
        </p:nvSpPr>
        <p:spPr>
          <a:xfrm rot="16200000">
            <a:off x="4149665" y="-2712661"/>
            <a:ext cx="812287" cy="6856096"/>
          </a:xfrm>
          <a:prstGeom prst="rect">
            <a:avLst/>
          </a:prstGeom>
          <a:gradFill>
            <a:gsLst>
              <a:gs pos="0">
                <a:srgbClr val="3B3838"/>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a:extLst>
              <a:ext uri="{FF2B5EF4-FFF2-40B4-BE49-F238E27FC236}">
                <a16:creationId xmlns:a16="http://schemas.microsoft.com/office/drawing/2014/main" id="{2338ABB0-5F88-45E8-859E-BDF56C0F51C8}"/>
              </a:ext>
            </a:extLst>
          </p:cNvPr>
          <p:cNvSpPr txBox="1"/>
          <p:nvPr/>
        </p:nvSpPr>
        <p:spPr>
          <a:xfrm>
            <a:off x="1278889" y="290534"/>
            <a:ext cx="2745742" cy="830997"/>
          </a:xfrm>
          <a:prstGeom prst="rect">
            <a:avLst/>
          </a:prstGeom>
          <a:noFill/>
        </p:spPr>
        <p:txBody>
          <a:bodyPr wrap="square">
            <a:spAutoFit/>
          </a:bodyPr>
          <a:lstStyle/>
          <a:p>
            <a:r>
              <a:rPr lang="en-US" altLang="zh-CN" sz="4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Addition</a:t>
            </a:r>
          </a:p>
        </p:txBody>
      </p:sp>
      <p:sp>
        <p:nvSpPr>
          <p:cNvPr id="22" name="KSO_GT1">
            <a:extLst>
              <a:ext uri="{FF2B5EF4-FFF2-40B4-BE49-F238E27FC236}">
                <a16:creationId xmlns:a16="http://schemas.microsoft.com/office/drawing/2014/main" id="{DB559C81-6302-4AE4-BA0D-FE58DA633A86}"/>
              </a:ext>
            </a:extLst>
          </p:cNvPr>
          <p:cNvSpPr txBox="1">
            <a:spLocks noChangeArrowheads="1"/>
          </p:cNvSpPr>
          <p:nvPr/>
        </p:nvSpPr>
        <p:spPr bwMode="auto">
          <a:xfrm>
            <a:off x="2942823" y="2062304"/>
            <a:ext cx="3299291" cy="81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defTabSz="1219200">
              <a:spcBef>
                <a:spcPct val="0"/>
              </a:spcBef>
              <a:buNone/>
              <a:defRPr/>
            </a:pPr>
            <a:r>
              <a:rPr lang="en-US" altLang="zh-CN" sz="5400" b="1" dirty="0">
                <a:solidFill>
                  <a:srgbClr val="4B5663"/>
                </a:solidFill>
                <a:effectLst>
                  <a:outerShdw blurRad="38100" dist="38100" dir="2700000" algn="tl">
                    <a:srgbClr val="000000">
                      <a:alpha val="43137"/>
                    </a:srgbClr>
                  </a:outerShdw>
                </a:effectLst>
                <a:latin typeface="+mn-ea"/>
                <a:ea typeface="+mn-ea"/>
                <a:cs typeface="Aharoni" panose="02010803020104030203"/>
              </a:rPr>
              <a:t>Concept</a:t>
            </a:r>
          </a:p>
        </p:txBody>
      </p:sp>
      <p:sp>
        <p:nvSpPr>
          <p:cNvPr id="25" name="KSO_GN1">
            <a:extLst>
              <a:ext uri="{FF2B5EF4-FFF2-40B4-BE49-F238E27FC236}">
                <a16:creationId xmlns:a16="http://schemas.microsoft.com/office/drawing/2014/main" id="{9CADE4B0-D481-4C8A-A501-F708071BBC8D}"/>
              </a:ext>
            </a:extLst>
          </p:cNvPr>
          <p:cNvSpPr txBox="1">
            <a:spLocks noChangeArrowheads="1"/>
          </p:cNvSpPr>
          <p:nvPr/>
        </p:nvSpPr>
        <p:spPr bwMode="auto">
          <a:xfrm>
            <a:off x="1315982" y="1716222"/>
            <a:ext cx="127211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ctr" defTabSz="1219200">
              <a:spcBef>
                <a:spcPct val="0"/>
              </a:spcBef>
              <a:buNone/>
              <a:defRPr/>
            </a:pPr>
            <a:r>
              <a:rPr lang="en-US" altLang="zh-CN" sz="7200" b="1" dirty="0">
                <a:solidFill>
                  <a:srgbClr val="5ABE9E"/>
                </a:solidFill>
                <a:latin typeface="Arial" panose="020B0604020202020204" pitchFamily="34" charset="0"/>
                <a:cs typeface="Arial" panose="020B0604020202020204" pitchFamily="34" charset="0"/>
              </a:rPr>
              <a:t>01</a:t>
            </a:r>
            <a:endParaRPr lang="zh-CN" altLang="en-US" sz="7200" b="1" dirty="0">
              <a:solidFill>
                <a:srgbClr val="5ABE9E"/>
              </a:solidFill>
              <a:latin typeface="Arial" panose="020B0604020202020204" pitchFamily="34" charset="0"/>
              <a:cs typeface="Arial" panose="020B0604020202020204" pitchFamily="34" charset="0"/>
            </a:endParaRPr>
          </a:p>
        </p:txBody>
      </p:sp>
      <p:pic>
        <p:nvPicPr>
          <p:cNvPr id="2" name="图片 1">
            <a:extLst>
              <a:ext uri="{FF2B5EF4-FFF2-40B4-BE49-F238E27FC236}">
                <a16:creationId xmlns:a16="http://schemas.microsoft.com/office/drawing/2014/main" id="{36528DD8-16A0-4F3F-968C-3AFB8EB23F52}"/>
              </a:ext>
            </a:extLst>
          </p:cNvPr>
          <p:cNvPicPr>
            <a:picLocks noChangeAspect="1"/>
          </p:cNvPicPr>
          <p:nvPr/>
        </p:nvPicPr>
        <p:blipFill>
          <a:blip r:embed="rId8"/>
          <a:stretch>
            <a:fillRect/>
          </a:stretch>
        </p:blipFill>
        <p:spPr>
          <a:xfrm>
            <a:off x="1755447" y="3077310"/>
            <a:ext cx="7200000" cy="2901948"/>
          </a:xfrm>
          <a:prstGeom prst="rect">
            <a:avLst/>
          </a:prstGeom>
        </p:spPr>
      </p:pic>
      <p:cxnSp>
        <p:nvCxnSpPr>
          <p:cNvPr id="13" name="直接连接符 12">
            <a:extLst>
              <a:ext uri="{FF2B5EF4-FFF2-40B4-BE49-F238E27FC236}">
                <a16:creationId xmlns:a16="http://schemas.microsoft.com/office/drawing/2014/main" id="{84FBDF07-B77D-4397-9904-746647A53C0E}"/>
              </a:ext>
            </a:extLst>
          </p:cNvPr>
          <p:cNvCxnSpPr/>
          <p:nvPr/>
        </p:nvCxnSpPr>
        <p:spPr>
          <a:xfrm flipH="1">
            <a:off x="2118542" y="2020656"/>
            <a:ext cx="863600" cy="1081088"/>
          </a:xfrm>
          <a:prstGeom prst="line">
            <a:avLst/>
          </a:prstGeom>
          <a:ln w="57150">
            <a:solidFill>
              <a:schemeClr val="bg1">
                <a:lumMod val="75000"/>
              </a:schemeClr>
            </a:solidFill>
            <a:tailEnd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703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KSO_GN1">
            <a:extLst>
              <a:ext uri="{FF2B5EF4-FFF2-40B4-BE49-F238E27FC236}">
                <a16:creationId xmlns:a16="http://schemas.microsoft.com/office/drawing/2014/main" id="{033C0627-BE50-4352-9F01-0EE5C2F57F6B}"/>
              </a:ext>
            </a:extLst>
          </p:cNvPr>
          <p:cNvSpPr txBox="1">
            <a:spLocks noChangeArrowheads="1"/>
          </p:cNvSpPr>
          <p:nvPr/>
        </p:nvSpPr>
        <p:spPr bwMode="auto">
          <a:xfrm>
            <a:off x="1294501" y="1750532"/>
            <a:ext cx="127211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ctr" defTabSz="1219200">
              <a:spcBef>
                <a:spcPct val="0"/>
              </a:spcBef>
              <a:buNone/>
              <a:defRPr/>
            </a:pPr>
            <a:r>
              <a:rPr lang="en-US" altLang="zh-CN" sz="7200" b="1" dirty="0">
                <a:solidFill>
                  <a:srgbClr val="F9B46A"/>
                </a:solidFill>
                <a:latin typeface="Arial" panose="020B0604020202020204" pitchFamily="34" charset="0"/>
                <a:cs typeface="Arial" panose="020B0604020202020204" pitchFamily="34" charset="0"/>
              </a:rPr>
              <a:t>02</a:t>
            </a:r>
            <a:endParaRPr lang="zh-CN" altLang="en-US" sz="7200" b="1" dirty="0">
              <a:solidFill>
                <a:srgbClr val="F9B46A"/>
              </a:solidFill>
              <a:latin typeface="Arial" panose="020B0604020202020204" pitchFamily="34" charset="0"/>
              <a:cs typeface="Arial" panose="020B0604020202020204" pitchFamily="34" charset="0"/>
            </a:endParaRPr>
          </a:p>
        </p:txBody>
      </p:sp>
      <p:sp>
        <p:nvSpPr>
          <p:cNvPr id="16" name="矩形: 圆角 15">
            <a:extLst>
              <a:ext uri="{FF2B5EF4-FFF2-40B4-BE49-F238E27FC236}">
                <a16:creationId xmlns:a16="http://schemas.microsoft.com/office/drawing/2014/main" id="{89D7860E-2054-4D9C-AA04-45F6FB3B9B06}"/>
              </a:ext>
            </a:extLst>
          </p:cNvPr>
          <p:cNvSpPr/>
          <p:nvPr/>
        </p:nvSpPr>
        <p:spPr>
          <a:xfrm>
            <a:off x="-396240" y="0"/>
            <a:ext cx="1524000" cy="6858000"/>
          </a:xfrm>
          <a:prstGeom prst="roundRect">
            <a:avLst/>
          </a:prstGeom>
          <a:solidFill>
            <a:schemeClr val="bg2">
              <a:lumMod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形 16" descr="报纸">
            <a:extLst>
              <a:ext uri="{FF2B5EF4-FFF2-40B4-BE49-F238E27FC236}">
                <a16:creationId xmlns:a16="http://schemas.microsoft.com/office/drawing/2014/main" id="{9AF60CB8-CD25-47B5-9195-73FE76794F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746" y="715387"/>
            <a:ext cx="900000" cy="900000"/>
          </a:xfrm>
          <a:prstGeom prst="rect">
            <a:avLst/>
          </a:prstGeom>
          <a:effectLst>
            <a:outerShdw blurRad="50800" dist="38100" dir="2700000" algn="tl" rotWithShape="0">
              <a:prstClr val="black">
                <a:alpha val="40000"/>
              </a:prstClr>
            </a:outerShdw>
          </a:effectLst>
        </p:spPr>
      </p:pic>
      <p:pic>
        <p:nvPicPr>
          <p:cNvPr id="18" name="图形 17" descr="图章">
            <a:extLst>
              <a:ext uri="{FF2B5EF4-FFF2-40B4-BE49-F238E27FC236}">
                <a16:creationId xmlns:a16="http://schemas.microsoft.com/office/drawing/2014/main" id="{5F7401D8-3C8A-402A-A898-F1161B63DE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746" y="2979000"/>
            <a:ext cx="900000" cy="900000"/>
          </a:xfrm>
          <a:prstGeom prst="rect">
            <a:avLst/>
          </a:prstGeom>
          <a:effectLst>
            <a:outerShdw blurRad="50800" dist="38100" dir="2700000" algn="tl" rotWithShape="0">
              <a:prstClr val="black">
                <a:alpha val="40000"/>
              </a:prstClr>
            </a:outerShdw>
          </a:effectLst>
        </p:spPr>
      </p:pic>
      <p:pic>
        <p:nvPicPr>
          <p:cNvPr id="19" name="图形 18" descr="扬声器">
            <a:extLst>
              <a:ext uri="{FF2B5EF4-FFF2-40B4-BE49-F238E27FC236}">
                <a16:creationId xmlns:a16="http://schemas.microsoft.com/office/drawing/2014/main" id="{5D8A1D61-68C9-4BC0-8857-C67044D5B7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689" y="5242613"/>
            <a:ext cx="900000" cy="900000"/>
          </a:xfrm>
          <a:prstGeom prst="rect">
            <a:avLst/>
          </a:prstGeom>
          <a:effectLst>
            <a:outerShdw blurRad="50800" dist="38100" dir="2700000" algn="tl" rotWithShape="0">
              <a:prstClr val="black">
                <a:alpha val="40000"/>
              </a:prstClr>
            </a:outerShdw>
          </a:effectLst>
        </p:spPr>
      </p:pic>
      <p:sp>
        <p:nvSpPr>
          <p:cNvPr id="20" name="生-">
            <a:extLst>
              <a:ext uri="{FF2B5EF4-FFF2-40B4-BE49-F238E27FC236}">
                <a16:creationId xmlns:a16="http://schemas.microsoft.com/office/drawing/2014/main" id="{505458B5-5EB3-4B49-95EE-C54D80816A71}"/>
              </a:ext>
            </a:extLst>
          </p:cNvPr>
          <p:cNvSpPr/>
          <p:nvPr/>
        </p:nvSpPr>
        <p:spPr>
          <a:xfrm rot="16200000">
            <a:off x="4149665" y="-2712661"/>
            <a:ext cx="812287" cy="6856096"/>
          </a:xfrm>
          <a:prstGeom prst="rect">
            <a:avLst/>
          </a:prstGeom>
          <a:gradFill>
            <a:gsLst>
              <a:gs pos="0">
                <a:srgbClr val="3B3838"/>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a:extLst>
              <a:ext uri="{FF2B5EF4-FFF2-40B4-BE49-F238E27FC236}">
                <a16:creationId xmlns:a16="http://schemas.microsoft.com/office/drawing/2014/main" id="{2338ABB0-5F88-45E8-859E-BDF56C0F51C8}"/>
              </a:ext>
            </a:extLst>
          </p:cNvPr>
          <p:cNvSpPr txBox="1"/>
          <p:nvPr/>
        </p:nvSpPr>
        <p:spPr>
          <a:xfrm>
            <a:off x="1278889" y="290534"/>
            <a:ext cx="2745742" cy="830997"/>
          </a:xfrm>
          <a:prstGeom prst="rect">
            <a:avLst/>
          </a:prstGeom>
          <a:noFill/>
        </p:spPr>
        <p:txBody>
          <a:bodyPr wrap="square">
            <a:spAutoFit/>
          </a:bodyPr>
          <a:lstStyle/>
          <a:p>
            <a:r>
              <a:rPr lang="en-US" altLang="zh-CN" sz="4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Addition</a:t>
            </a:r>
          </a:p>
        </p:txBody>
      </p:sp>
      <p:cxnSp>
        <p:nvCxnSpPr>
          <p:cNvPr id="13" name="直接连接符 12">
            <a:extLst>
              <a:ext uri="{FF2B5EF4-FFF2-40B4-BE49-F238E27FC236}">
                <a16:creationId xmlns:a16="http://schemas.microsoft.com/office/drawing/2014/main" id="{1D0685A1-03F2-4699-AEE2-4D57A9A8C7C1}"/>
              </a:ext>
            </a:extLst>
          </p:cNvPr>
          <p:cNvCxnSpPr/>
          <p:nvPr/>
        </p:nvCxnSpPr>
        <p:spPr>
          <a:xfrm flipH="1">
            <a:off x="2118542" y="2020657"/>
            <a:ext cx="863600" cy="1081088"/>
          </a:xfrm>
          <a:prstGeom prst="line">
            <a:avLst/>
          </a:prstGeom>
          <a:ln w="57150">
            <a:solidFill>
              <a:schemeClr val="bg1">
                <a:lumMod val="75000"/>
              </a:schemeClr>
            </a:solidFill>
            <a:tailEnd w="lg" len="lg"/>
          </a:ln>
        </p:spPr>
        <p:style>
          <a:lnRef idx="1">
            <a:schemeClr val="accent1"/>
          </a:lnRef>
          <a:fillRef idx="0">
            <a:schemeClr val="accent1"/>
          </a:fillRef>
          <a:effectRef idx="0">
            <a:schemeClr val="accent1"/>
          </a:effectRef>
          <a:fontRef idx="minor">
            <a:schemeClr val="tx1"/>
          </a:fontRef>
        </p:style>
      </p:cxnSp>
      <p:sp>
        <p:nvSpPr>
          <p:cNvPr id="14" name="KSO_GT1">
            <a:extLst>
              <a:ext uri="{FF2B5EF4-FFF2-40B4-BE49-F238E27FC236}">
                <a16:creationId xmlns:a16="http://schemas.microsoft.com/office/drawing/2014/main" id="{82D9A793-20A1-44EE-8216-42C9FA69E8F0}"/>
              </a:ext>
            </a:extLst>
          </p:cNvPr>
          <p:cNvSpPr txBox="1">
            <a:spLocks noChangeArrowheads="1"/>
          </p:cNvSpPr>
          <p:nvPr/>
        </p:nvSpPr>
        <p:spPr bwMode="auto">
          <a:xfrm>
            <a:off x="3002745" y="2120444"/>
            <a:ext cx="2852371" cy="8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defTabSz="1219200">
              <a:spcBef>
                <a:spcPct val="0"/>
              </a:spcBef>
              <a:buNone/>
              <a:defRPr/>
            </a:pPr>
            <a:r>
              <a:rPr lang="en-US" altLang="zh-CN" sz="4800" b="1" dirty="0">
                <a:solidFill>
                  <a:srgbClr val="3C4856"/>
                </a:solidFill>
                <a:effectLst>
                  <a:outerShdw blurRad="38100" dist="38100" dir="2700000" algn="tl">
                    <a:srgbClr val="000000">
                      <a:alpha val="43137"/>
                    </a:srgbClr>
                  </a:outerShdw>
                </a:effectLst>
                <a:latin typeface="+mn-lt"/>
                <a:ea typeface="微软雅黑" panose="020B0503020204020204" pitchFamily="34" charset="-122"/>
                <a:cs typeface="Aharoni" panose="02010803020104030203"/>
              </a:rPr>
              <a:t>Examples</a:t>
            </a:r>
          </a:p>
        </p:txBody>
      </p:sp>
      <p:pic>
        <p:nvPicPr>
          <p:cNvPr id="2" name="图片 1">
            <a:extLst>
              <a:ext uri="{FF2B5EF4-FFF2-40B4-BE49-F238E27FC236}">
                <a16:creationId xmlns:a16="http://schemas.microsoft.com/office/drawing/2014/main" id="{791BF1DB-CB28-4830-9238-4B8BA824292E}"/>
              </a:ext>
            </a:extLst>
          </p:cNvPr>
          <p:cNvPicPr>
            <a:picLocks noChangeAspect="1"/>
          </p:cNvPicPr>
          <p:nvPr/>
        </p:nvPicPr>
        <p:blipFill>
          <a:blip r:embed="rId8"/>
          <a:stretch>
            <a:fillRect/>
          </a:stretch>
        </p:blipFill>
        <p:spPr>
          <a:xfrm>
            <a:off x="1052113" y="3255172"/>
            <a:ext cx="8236410" cy="2810500"/>
          </a:xfrm>
          <a:prstGeom prst="rect">
            <a:avLst/>
          </a:prstGeom>
        </p:spPr>
      </p:pic>
      <p:pic>
        <p:nvPicPr>
          <p:cNvPr id="30" name="图片 29">
            <a:extLst>
              <a:ext uri="{FF2B5EF4-FFF2-40B4-BE49-F238E27FC236}">
                <a16:creationId xmlns:a16="http://schemas.microsoft.com/office/drawing/2014/main" id="{C9B2DF0D-DA0A-4287-BF98-3AED0AA969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8184" y="1121531"/>
            <a:ext cx="8016240" cy="5368901"/>
          </a:xfrm>
          <a:prstGeom prst="rect">
            <a:avLst/>
          </a:prstGeom>
        </p:spPr>
      </p:pic>
    </p:spTree>
    <p:extLst>
      <p:ext uri="{BB962C8B-B14F-4D97-AF65-F5344CB8AC3E}">
        <p14:creationId xmlns:p14="http://schemas.microsoft.com/office/powerpoint/2010/main" val="34563222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955E221D-6108-43E7-9D04-B8D59BE8117A}"/>
              </a:ext>
            </a:extLst>
          </p:cNvPr>
          <p:cNvSpPr/>
          <p:nvPr/>
        </p:nvSpPr>
        <p:spPr>
          <a:xfrm>
            <a:off x="-396240" y="0"/>
            <a:ext cx="1524000" cy="6858000"/>
          </a:xfrm>
          <a:prstGeom prst="roundRect">
            <a:avLst/>
          </a:prstGeom>
          <a:solidFill>
            <a:schemeClr val="bg2">
              <a:lumMod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形 4" descr="报纸">
            <a:extLst>
              <a:ext uri="{FF2B5EF4-FFF2-40B4-BE49-F238E27FC236}">
                <a16:creationId xmlns:a16="http://schemas.microsoft.com/office/drawing/2014/main" id="{3FDA0CB2-D72A-434D-901F-127399895D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746" y="715387"/>
            <a:ext cx="900000" cy="900000"/>
          </a:xfrm>
          <a:prstGeom prst="rect">
            <a:avLst/>
          </a:prstGeom>
          <a:effectLst>
            <a:outerShdw blurRad="50800" dist="38100" dir="2700000" algn="tl" rotWithShape="0">
              <a:prstClr val="black">
                <a:alpha val="40000"/>
              </a:prstClr>
            </a:outerShdw>
          </a:effectLst>
        </p:spPr>
      </p:pic>
      <p:pic>
        <p:nvPicPr>
          <p:cNvPr id="6" name="图形 5" descr="图章">
            <a:extLst>
              <a:ext uri="{FF2B5EF4-FFF2-40B4-BE49-F238E27FC236}">
                <a16:creationId xmlns:a16="http://schemas.microsoft.com/office/drawing/2014/main" id="{A3CA4EB4-6A83-42DE-8738-09D2D47879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746" y="2979000"/>
            <a:ext cx="900000" cy="900000"/>
          </a:xfrm>
          <a:prstGeom prst="rect">
            <a:avLst/>
          </a:prstGeom>
          <a:effectLst>
            <a:outerShdw blurRad="50800" dist="38100" dir="2700000" algn="tl" rotWithShape="0">
              <a:prstClr val="black">
                <a:alpha val="40000"/>
              </a:prstClr>
            </a:outerShdw>
          </a:effectLst>
        </p:spPr>
      </p:pic>
      <p:pic>
        <p:nvPicPr>
          <p:cNvPr id="7" name="图形 6" descr="扬声器">
            <a:extLst>
              <a:ext uri="{FF2B5EF4-FFF2-40B4-BE49-F238E27FC236}">
                <a16:creationId xmlns:a16="http://schemas.microsoft.com/office/drawing/2014/main" id="{3489170A-A940-4C5F-8E6F-97FFA8CE38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689" y="5242613"/>
            <a:ext cx="900000" cy="900000"/>
          </a:xfrm>
          <a:prstGeom prst="rect">
            <a:avLst/>
          </a:prstGeom>
          <a:effectLst>
            <a:outerShdw blurRad="50800" dist="38100" dir="2700000" algn="tl" rotWithShape="0">
              <a:prstClr val="black">
                <a:alpha val="40000"/>
              </a:prstClr>
            </a:outerShdw>
          </a:effectLst>
        </p:spPr>
      </p:pic>
      <p:sp>
        <p:nvSpPr>
          <p:cNvPr id="8" name="生-">
            <a:extLst>
              <a:ext uri="{FF2B5EF4-FFF2-40B4-BE49-F238E27FC236}">
                <a16:creationId xmlns:a16="http://schemas.microsoft.com/office/drawing/2014/main" id="{D3E4FD58-53CB-42C8-821F-DD85611E0C3A}"/>
              </a:ext>
            </a:extLst>
          </p:cNvPr>
          <p:cNvSpPr/>
          <p:nvPr/>
        </p:nvSpPr>
        <p:spPr>
          <a:xfrm rot="16200000">
            <a:off x="4149665" y="-2712661"/>
            <a:ext cx="812287" cy="6856096"/>
          </a:xfrm>
          <a:prstGeom prst="rect">
            <a:avLst/>
          </a:prstGeom>
          <a:gradFill>
            <a:gsLst>
              <a:gs pos="15000">
                <a:srgbClr val="3B3838"/>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D2EE096E-2771-447A-B557-C3264242D9B7}"/>
              </a:ext>
            </a:extLst>
          </p:cNvPr>
          <p:cNvSpPr txBox="1"/>
          <p:nvPr/>
        </p:nvSpPr>
        <p:spPr>
          <a:xfrm>
            <a:off x="1278888" y="290534"/>
            <a:ext cx="3819585" cy="830997"/>
          </a:xfrm>
          <a:prstGeom prst="rect">
            <a:avLst/>
          </a:prstGeom>
          <a:noFill/>
        </p:spPr>
        <p:txBody>
          <a:bodyPr wrap="square">
            <a:spAutoFit/>
          </a:bodyPr>
          <a:lstStyle/>
          <a:p>
            <a:r>
              <a:rPr lang="en-US" altLang="zh-CN" sz="4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Subordinate</a:t>
            </a:r>
          </a:p>
        </p:txBody>
      </p:sp>
      <p:grpSp>
        <p:nvGrpSpPr>
          <p:cNvPr id="12" name="组合 11">
            <a:extLst>
              <a:ext uri="{FF2B5EF4-FFF2-40B4-BE49-F238E27FC236}">
                <a16:creationId xmlns:a16="http://schemas.microsoft.com/office/drawing/2014/main" id="{A924149A-1241-489B-B72C-9A496D055F43}"/>
              </a:ext>
            </a:extLst>
          </p:cNvPr>
          <p:cNvGrpSpPr/>
          <p:nvPr/>
        </p:nvGrpSpPr>
        <p:grpSpPr>
          <a:xfrm>
            <a:off x="1815476" y="4506586"/>
            <a:ext cx="4771071" cy="1854313"/>
            <a:chOff x="1071103" y="3739092"/>
            <a:chExt cx="4771071" cy="1854313"/>
          </a:xfrm>
          <a:effectLst>
            <a:outerShdw blurRad="50800" dist="38100" dir="2700000" algn="tl" rotWithShape="0">
              <a:prstClr val="black">
                <a:alpha val="40000"/>
              </a:prstClr>
            </a:outerShdw>
          </a:effectLst>
        </p:grpSpPr>
        <p:sp>
          <p:nvSpPr>
            <p:cNvPr id="13" name="Freeform 18">
              <a:extLst>
                <a:ext uri="{FF2B5EF4-FFF2-40B4-BE49-F238E27FC236}">
                  <a16:creationId xmlns:a16="http://schemas.microsoft.com/office/drawing/2014/main" id="{E452DDE5-C8C8-401A-84A5-84AF68BA782E}"/>
                </a:ext>
              </a:extLst>
            </p:cNvPr>
            <p:cNvSpPr/>
            <p:nvPr/>
          </p:nvSpPr>
          <p:spPr bwMode="auto">
            <a:xfrm>
              <a:off x="2105001" y="3739092"/>
              <a:ext cx="1354120" cy="1207662"/>
            </a:xfrm>
            <a:custGeom>
              <a:avLst/>
              <a:gdLst>
                <a:gd name="T0" fmla="*/ 312 w 312"/>
                <a:gd name="T1" fmla="*/ 278 h 278"/>
                <a:gd name="T2" fmla="*/ 156 w 312"/>
                <a:gd name="T3" fmla="*/ 147 h 278"/>
                <a:gd name="T4" fmla="*/ 0 w 312"/>
                <a:gd name="T5" fmla="*/ 66 h 278"/>
                <a:gd name="T6" fmla="*/ 77 w 312"/>
                <a:gd name="T7" fmla="*/ 0 h 278"/>
                <a:gd name="T8" fmla="*/ 213 w 312"/>
                <a:gd name="T9" fmla="*/ 58 h 278"/>
                <a:gd name="T10" fmla="*/ 312 w 312"/>
                <a:gd name="T11" fmla="*/ 170 h 278"/>
                <a:gd name="T12" fmla="*/ 312 w 312"/>
                <a:gd name="T13" fmla="*/ 278 h 278"/>
              </a:gdLst>
              <a:ahLst/>
              <a:cxnLst>
                <a:cxn ang="0">
                  <a:pos x="T0" y="T1"/>
                </a:cxn>
                <a:cxn ang="0">
                  <a:pos x="T2" y="T3"/>
                </a:cxn>
                <a:cxn ang="0">
                  <a:pos x="T4" y="T5"/>
                </a:cxn>
                <a:cxn ang="0">
                  <a:pos x="T6" y="T7"/>
                </a:cxn>
                <a:cxn ang="0">
                  <a:pos x="T8" y="T9"/>
                </a:cxn>
                <a:cxn ang="0">
                  <a:pos x="T10" y="T11"/>
                </a:cxn>
                <a:cxn ang="0">
                  <a:pos x="T12" y="T13"/>
                </a:cxn>
              </a:cxnLst>
              <a:rect l="0" t="0" r="r" b="b"/>
              <a:pathLst>
                <a:path w="312" h="278">
                  <a:moveTo>
                    <a:pt x="312" y="278"/>
                  </a:moveTo>
                  <a:cubicBezTo>
                    <a:pt x="312" y="278"/>
                    <a:pt x="281" y="160"/>
                    <a:pt x="156" y="147"/>
                  </a:cubicBezTo>
                  <a:cubicBezTo>
                    <a:pt x="31" y="134"/>
                    <a:pt x="0" y="66"/>
                    <a:pt x="0" y="66"/>
                  </a:cubicBezTo>
                  <a:cubicBezTo>
                    <a:pt x="77" y="0"/>
                    <a:pt x="77" y="0"/>
                    <a:pt x="77" y="0"/>
                  </a:cubicBezTo>
                  <a:cubicBezTo>
                    <a:pt x="77" y="0"/>
                    <a:pt x="130" y="48"/>
                    <a:pt x="213" y="58"/>
                  </a:cubicBezTo>
                  <a:cubicBezTo>
                    <a:pt x="297" y="68"/>
                    <a:pt x="312" y="170"/>
                    <a:pt x="312" y="170"/>
                  </a:cubicBezTo>
                  <a:lnTo>
                    <a:pt x="312" y="278"/>
                  </a:lnTo>
                  <a:close/>
                </a:path>
              </a:pathLst>
            </a:custGeom>
            <a:solidFill>
              <a:srgbClr val="F5F5F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
              <a:extLst>
                <a:ext uri="{FF2B5EF4-FFF2-40B4-BE49-F238E27FC236}">
                  <a16:creationId xmlns:a16="http://schemas.microsoft.com/office/drawing/2014/main" id="{B5314FF1-A655-4C83-BB88-74DD84BC7A6D}"/>
                </a:ext>
              </a:extLst>
            </p:cNvPr>
            <p:cNvSpPr/>
            <p:nvPr/>
          </p:nvSpPr>
          <p:spPr bwMode="auto">
            <a:xfrm>
              <a:off x="1109579" y="4842495"/>
              <a:ext cx="4697842" cy="750910"/>
            </a:xfrm>
            <a:custGeom>
              <a:avLst/>
              <a:gdLst>
                <a:gd name="T0" fmla="*/ 1023 w 1082"/>
                <a:gd name="T1" fmla="*/ 77 h 173"/>
                <a:gd name="T2" fmla="*/ 599 w 1082"/>
                <a:gd name="T3" fmla="*/ 77 h 173"/>
                <a:gd name="T4" fmla="*/ 601 w 1082"/>
                <a:gd name="T5" fmla="*/ 62 h 173"/>
                <a:gd name="T6" fmla="*/ 541 w 1082"/>
                <a:gd name="T7" fmla="*/ 0 h 173"/>
                <a:gd name="T8" fmla="*/ 482 w 1082"/>
                <a:gd name="T9" fmla="*/ 62 h 173"/>
                <a:gd name="T10" fmla="*/ 483 w 1082"/>
                <a:gd name="T11" fmla="*/ 77 h 173"/>
                <a:gd name="T12" fmla="*/ 57 w 1082"/>
                <a:gd name="T13" fmla="*/ 77 h 173"/>
                <a:gd name="T14" fmla="*/ 0 w 1082"/>
                <a:gd name="T15" fmla="*/ 148 h 173"/>
                <a:gd name="T16" fmla="*/ 442 w 1082"/>
                <a:gd name="T17" fmla="*/ 133 h 173"/>
                <a:gd name="T18" fmla="*/ 488 w 1082"/>
                <a:gd name="T19" fmla="*/ 143 h 173"/>
                <a:gd name="T20" fmla="*/ 549 w 1082"/>
                <a:gd name="T21" fmla="*/ 162 h 173"/>
                <a:gd name="T22" fmla="*/ 614 w 1082"/>
                <a:gd name="T23" fmla="*/ 133 h 173"/>
                <a:gd name="T24" fmla="*/ 1082 w 1082"/>
                <a:gd name="T25" fmla="*/ 148 h 173"/>
                <a:gd name="T26" fmla="*/ 1023 w 1082"/>
                <a:gd name="T27" fmla="*/ 7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2" h="173">
                  <a:moveTo>
                    <a:pt x="1023" y="77"/>
                  </a:moveTo>
                  <a:cubicBezTo>
                    <a:pt x="599" y="77"/>
                    <a:pt x="599" y="77"/>
                    <a:pt x="599" y="77"/>
                  </a:cubicBezTo>
                  <a:cubicBezTo>
                    <a:pt x="600" y="72"/>
                    <a:pt x="601" y="67"/>
                    <a:pt x="601" y="62"/>
                  </a:cubicBezTo>
                  <a:cubicBezTo>
                    <a:pt x="601" y="28"/>
                    <a:pt x="574" y="0"/>
                    <a:pt x="541" y="0"/>
                  </a:cubicBezTo>
                  <a:cubicBezTo>
                    <a:pt x="508" y="0"/>
                    <a:pt x="482" y="28"/>
                    <a:pt x="482" y="62"/>
                  </a:cubicBezTo>
                  <a:cubicBezTo>
                    <a:pt x="482" y="67"/>
                    <a:pt x="482" y="72"/>
                    <a:pt x="483" y="77"/>
                  </a:cubicBezTo>
                  <a:cubicBezTo>
                    <a:pt x="57" y="77"/>
                    <a:pt x="57" y="77"/>
                    <a:pt x="57" y="77"/>
                  </a:cubicBezTo>
                  <a:cubicBezTo>
                    <a:pt x="0" y="148"/>
                    <a:pt x="0" y="148"/>
                    <a:pt x="0" y="148"/>
                  </a:cubicBezTo>
                  <a:cubicBezTo>
                    <a:pt x="442" y="133"/>
                    <a:pt x="442" y="133"/>
                    <a:pt x="442" y="133"/>
                  </a:cubicBezTo>
                  <a:cubicBezTo>
                    <a:pt x="488" y="143"/>
                    <a:pt x="488" y="143"/>
                    <a:pt x="488" y="143"/>
                  </a:cubicBezTo>
                  <a:cubicBezTo>
                    <a:pt x="488" y="143"/>
                    <a:pt x="538" y="151"/>
                    <a:pt x="549" y="162"/>
                  </a:cubicBezTo>
                  <a:cubicBezTo>
                    <a:pt x="559" y="173"/>
                    <a:pt x="614" y="133"/>
                    <a:pt x="614" y="133"/>
                  </a:cubicBezTo>
                  <a:cubicBezTo>
                    <a:pt x="1082" y="148"/>
                    <a:pt x="1082" y="148"/>
                    <a:pt x="1082" y="148"/>
                  </a:cubicBezTo>
                  <a:lnTo>
                    <a:pt x="1023" y="77"/>
                  </a:lnTo>
                  <a:close/>
                </a:path>
              </a:pathLst>
            </a:custGeom>
            <a:solidFill>
              <a:schemeClr val="tx2">
                <a:lumMod val="75000"/>
              </a:schemeClr>
            </a:solidFill>
            <a:ln>
              <a:noFill/>
            </a:ln>
          </p:spPr>
          <p:txBody>
            <a:bodyPr vert="horz" wrap="square" lIns="91440" tIns="45720" rIns="91440" bIns="45720" numCol="1" anchor="t" anchorCtr="0" compatLnSpc="1"/>
            <a:lstStyle/>
            <a:p>
              <a:endParaRPr lang="zh-CN" altLang="en-US"/>
            </a:p>
          </p:txBody>
        </p:sp>
        <p:sp>
          <p:nvSpPr>
            <p:cNvPr id="15" name="Freeform 6">
              <a:extLst>
                <a:ext uri="{FF2B5EF4-FFF2-40B4-BE49-F238E27FC236}">
                  <a16:creationId xmlns:a16="http://schemas.microsoft.com/office/drawing/2014/main" id="{C370A15B-442F-40C9-9F21-AF9BB183E760}"/>
                </a:ext>
              </a:extLst>
            </p:cNvPr>
            <p:cNvSpPr/>
            <p:nvPr/>
          </p:nvSpPr>
          <p:spPr bwMode="auto">
            <a:xfrm>
              <a:off x="1392567" y="4298861"/>
              <a:ext cx="2066554" cy="938327"/>
            </a:xfrm>
            <a:custGeom>
              <a:avLst/>
              <a:gdLst>
                <a:gd name="T0" fmla="*/ 0 w 476"/>
                <a:gd name="T1" fmla="*/ 165 h 216"/>
                <a:gd name="T2" fmla="*/ 101 w 476"/>
                <a:gd name="T3" fmla="*/ 65 h 216"/>
                <a:gd name="T4" fmla="*/ 268 w 476"/>
                <a:gd name="T5" fmla="*/ 41 h 216"/>
                <a:gd name="T6" fmla="*/ 476 w 476"/>
                <a:gd name="T7" fmla="*/ 41 h 216"/>
                <a:gd name="T8" fmla="*/ 476 w 476"/>
                <a:gd name="T9" fmla="*/ 149 h 216"/>
                <a:gd name="T10" fmla="*/ 61 w 476"/>
                <a:gd name="T11" fmla="*/ 216 h 216"/>
                <a:gd name="T12" fmla="*/ 0 w 476"/>
                <a:gd name="T13" fmla="*/ 165 h 216"/>
              </a:gdLst>
              <a:ahLst/>
              <a:cxnLst>
                <a:cxn ang="0">
                  <a:pos x="T0" y="T1"/>
                </a:cxn>
                <a:cxn ang="0">
                  <a:pos x="T2" y="T3"/>
                </a:cxn>
                <a:cxn ang="0">
                  <a:pos x="T4" y="T5"/>
                </a:cxn>
                <a:cxn ang="0">
                  <a:pos x="T6" y="T7"/>
                </a:cxn>
                <a:cxn ang="0">
                  <a:pos x="T8" y="T9"/>
                </a:cxn>
                <a:cxn ang="0">
                  <a:pos x="T10" y="T11"/>
                </a:cxn>
                <a:cxn ang="0">
                  <a:pos x="T12" y="T13"/>
                </a:cxn>
              </a:cxnLst>
              <a:rect l="0" t="0" r="r" b="b"/>
              <a:pathLst>
                <a:path w="476" h="216">
                  <a:moveTo>
                    <a:pt x="0" y="165"/>
                  </a:moveTo>
                  <a:cubicBezTo>
                    <a:pt x="101" y="65"/>
                    <a:pt x="101" y="65"/>
                    <a:pt x="101" y="65"/>
                  </a:cubicBezTo>
                  <a:cubicBezTo>
                    <a:pt x="101" y="65"/>
                    <a:pt x="170" y="81"/>
                    <a:pt x="268" y="41"/>
                  </a:cubicBezTo>
                  <a:cubicBezTo>
                    <a:pt x="365" y="0"/>
                    <a:pt x="453" y="21"/>
                    <a:pt x="476" y="41"/>
                  </a:cubicBezTo>
                  <a:cubicBezTo>
                    <a:pt x="476" y="149"/>
                    <a:pt x="476" y="149"/>
                    <a:pt x="476" y="149"/>
                  </a:cubicBezTo>
                  <a:cubicBezTo>
                    <a:pt x="61" y="216"/>
                    <a:pt x="61" y="216"/>
                    <a:pt x="61" y="216"/>
                  </a:cubicBezTo>
                  <a:lnTo>
                    <a:pt x="0" y="165"/>
                  </a:ln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a:extLst>
                <a:ext uri="{FF2B5EF4-FFF2-40B4-BE49-F238E27FC236}">
                  <a16:creationId xmlns:a16="http://schemas.microsoft.com/office/drawing/2014/main" id="{45CBD1C8-A6D6-46D4-A2BB-D804C4848664}"/>
                </a:ext>
              </a:extLst>
            </p:cNvPr>
            <p:cNvSpPr/>
            <p:nvPr/>
          </p:nvSpPr>
          <p:spPr bwMode="auto">
            <a:xfrm>
              <a:off x="3459121" y="4298861"/>
              <a:ext cx="2066554" cy="938327"/>
            </a:xfrm>
            <a:custGeom>
              <a:avLst/>
              <a:gdLst>
                <a:gd name="T0" fmla="*/ 476 w 476"/>
                <a:gd name="T1" fmla="*/ 165 h 216"/>
                <a:gd name="T2" fmla="*/ 374 w 476"/>
                <a:gd name="T3" fmla="*/ 65 h 216"/>
                <a:gd name="T4" fmla="*/ 208 w 476"/>
                <a:gd name="T5" fmla="*/ 41 h 216"/>
                <a:gd name="T6" fmla="*/ 0 w 476"/>
                <a:gd name="T7" fmla="*/ 41 h 216"/>
                <a:gd name="T8" fmla="*/ 0 w 476"/>
                <a:gd name="T9" fmla="*/ 149 h 216"/>
                <a:gd name="T10" fmla="*/ 415 w 476"/>
                <a:gd name="T11" fmla="*/ 216 h 216"/>
                <a:gd name="T12" fmla="*/ 476 w 476"/>
                <a:gd name="T13" fmla="*/ 165 h 216"/>
              </a:gdLst>
              <a:ahLst/>
              <a:cxnLst>
                <a:cxn ang="0">
                  <a:pos x="T0" y="T1"/>
                </a:cxn>
                <a:cxn ang="0">
                  <a:pos x="T2" y="T3"/>
                </a:cxn>
                <a:cxn ang="0">
                  <a:pos x="T4" y="T5"/>
                </a:cxn>
                <a:cxn ang="0">
                  <a:pos x="T6" y="T7"/>
                </a:cxn>
                <a:cxn ang="0">
                  <a:pos x="T8" y="T9"/>
                </a:cxn>
                <a:cxn ang="0">
                  <a:pos x="T10" y="T11"/>
                </a:cxn>
                <a:cxn ang="0">
                  <a:pos x="T12" y="T13"/>
                </a:cxn>
              </a:cxnLst>
              <a:rect l="0" t="0" r="r" b="b"/>
              <a:pathLst>
                <a:path w="476" h="216">
                  <a:moveTo>
                    <a:pt x="476" y="165"/>
                  </a:moveTo>
                  <a:cubicBezTo>
                    <a:pt x="374" y="65"/>
                    <a:pt x="374" y="65"/>
                    <a:pt x="374" y="65"/>
                  </a:cubicBezTo>
                  <a:cubicBezTo>
                    <a:pt x="374" y="65"/>
                    <a:pt x="306" y="81"/>
                    <a:pt x="208" y="41"/>
                  </a:cubicBezTo>
                  <a:cubicBezTo>
                    <a:pt x="111" y="0"/>
                    <a:pt x="23" y="21"/>
                    <a:pt x="0" y="41"/>
                  </a:cubicBezTo>
                  <a:cubicBezTo>
                    <a:pt x="0" y="149"/>
                    <a:pt x="0" y="149"/>
                    <a:pt x="0" y="149"/>
                  </a:cubicBezTo>
                  <a:cubicBezTo>
                    <a:pt x="415" y="216"/>
                    <a:pt x="415" y="216"/>
                    <a:pt x="415" y="216"/>
                  </a:cubicBezTo>
                  <a:lnTo>
                    <a:pt x="476" y="165"/>
                  </a:ln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a:extLst>
                <a:ext uri="{FF2B5EF4-FFF2-40B4-BE49-F238E27FC236}">
                  <a16:creationId xmlns:a16="http://schemas.microsoft.com/office/drawing/2014/main" id="{4D77E9A1-5DB8-4B40-8513-6DDEB6DE886A}"/>
                </a:ext>
              </a:extLst>
            </p:cNvPr>
            <p:cNvSpPr/>
            <p:nvPr/>
          </p:nvSpPr>
          <p:spPr bwMode="auto">
            <a:xfrm>
              <a:off x="1210114" y="4507378"/>
              <a:ext cx="2249006" cy="999145"/>
            </a:xfrm>
            <a:custGeom>
              <a:avLst/>
              <a:gdLst>
                <a:gd name="T0" fmla="*/ 518 w 518"/>
                <a:gd name="T1" fmla="*/ 101 h 230"/>
                <a:gd name="T2" fmla="*/ 306 w 518"/>
                <a:gd name="T3" fmla="*/ 63 h 230"/>
                <a:gd name="T4" fmla="*/ 42 w 518"/>
                <a:gd name="T5" fmla="*/ 117 h 230"/>
                <a:gd name="T6" fmla="*/ 0 w 518"/>
                <a:gd name="T7" fmla="*/ 218 h 230"/>
                <a:gd name="T8" fmla="*/ 248 w 518"/>
                <a:gd name="T9" fmla="*/ 195 h 230"/>
                <a:gd name="T10" fmla="*/ 464 w 518"/>
                <a:gd name="T11" fmla="*/ 206 h 230"/>
                <a:gd name="T12" fmla="*/ 518 w 518"/>
                <a:gd name="T13" fmla="*/ 101 h 230"/>
              </a:gdLst>
              <a:ahLst/>
              <a:cxnLst>
                <a:cxn ang="0">
                  <a:pos x="T0" y="T1"/>
                </a:cxn>
                <a:cxn ang="0">
                  <a:pos x="T2" y="T3"/>
                </a:cxn>
                <a:cxn ang="0">
                  <a:pos x="T4" y="T5"/>
                </a:cxn>
                <a:cxn ang="0">
                  <a:pos x="T6" y="T7"/>
                </a:cxn>
                <a:cxn ang="0">
                  <a:pos x="T8" y="T9"/>
                </a:cxn>
                <a:cxn ang="0">
                  <a:pos x="T10" y="T11"/>
                </a:cxn>
                <a:cxn ang="0">
                  <a:pos x="T12" y="T13"/>
                </a:cxn>
              </a:cxnLst>
              <a:rect l="0" t="0" r="r" b="b"/>
              <a:pathLst>
                <a:path w="518" h="230">
                  <a:moveTo>
                    <a:pt x="518" y="101"/>
                  </a:moveTo>
                  <a:cubicBezTo>
                    <a:pt x="518" y="101"/>
                    <a:pt x="445" y="0"/>
                    <a:pt x="306" y="63"/>
                  </a:cubicBezTo>
                  <a:cubicBezTo>
                    <a:pt x="166" y="126"/>
                    <a:pt x="42" y="117"/>
                    <a:pt x="42" y="117"/>
                  </a:cubicBezTo>
                  <a:cubicBezTo>
                    <a:pt x="0" y="218"/>
                    <a:pt x="0" y="218"/>
                    <a:pt x="0" y="218"/>
                  </a:cubicBezTo>
                  <a:cubicBezTo>
                    <a:pt x="0" y="218"/>
                    <a:pt x="145" y="230"/>
                    <a:pt x="248" y="195"/>
                  </a:cubicBezTo>
                  <a:cubicBezTo>
                    <a:pt x="316" y="173"/>
                    <a:pt x="394" y="129"/>
                    <a:pt x="464" y="206"/>
                  </a:cubicBezTo>
                  <a:cubicBezTo>
                    <a:pt x="464" y="206"/>
                    <a:pt x="478" y="130"/>
                    <a:pt x="518" y="101"/>
                  </a:cubicBez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a:extLst>
                <a:ext uri="{FF2B5EF4-FFF2-40B4-BE49-F238E27FC236}">
                  <a16:creationId xmlns:a16="http://schemas.microsoft.com/office/drawing/2014/main" id="{3B9100BE-75B2-472F-ACB8-8A4F88AD7903}"/>
                </a:ext>
              </a:extLst>
            </p:cNvPr>
            <p:cNvSpPr/>
            <p:nvPr/>
          </p:nvSpPr>
          <p:spPr bwMode="auto">
            <a:xfrm>
              <a:off x="3459121" y="4507378"/>
              <a:ext cx="2249006" cy="999145"/>
            </a:xfrm>
            <a:custGeom>
              <a:avLst/>
              <a:gdLst>
                <a:gd name="T0" fmla="*/ 0 w 518"/>
                <a:gd name="T1" fmla="*/ 101 h 230"/>
                <a:gd name="T2" fmla="*/ 212 w 518"/>
                <a:gd name="T3" fmla="*/ 63 h 230"/>
                <a:gd name="T4" fmla="*/ 476 w 518"/>
                <a:gd name="T5" fmla="*/ 117 h 230"/>
                <a:gd name="T6" fmla="*/ 518 w 518"/>
                <a:gd name="T7" fmla="*/ 218 h 230"/>
                <a:gd name="T8" fmla="*/ 269 w 518"/>
                <a:gd name="T9" fmla="*/ 195 h 230"/>
                <a:gd name="T10" fmla="*/ 53 w 518"/>
                <a:gd name="T11" fmla="*/ 206 h 230"/>
                <a:gd name="T12" fmla="*/ 0 w 518"/>
                <a:gd name="T13" fmla="*/ 101 h 230"/>
              </a:gdLst>
              <a:ahLst/>
              <a:cxnLst>
                <a:cxn ang="0">
                  <a:pos x="T0" y="T1"/>
                </a:cxn>
                <a:cxn ang="0">
                  <a:pos x="T2" y="T3"/>
                </a:cxn>
                <a:cxn ang="0">
                  <a:pos x="T4" y="T5"/>
                </a:cxn>
                <a:cxn ang="0">
                  <a:pos x="T6" y="T7"/>
                </a:cxn>
                <a:cxn ang="0">
                  <a:pos x="T8" y="T9"/>
                </a:cxn>
                <a:cxn ang="0">
                  <a:pos x="T10" y="T11"/>
                </a:cxn>
                <a:cxn ang="0">
                  <a:pos x="T12" y="T13"/>
                </a:cxn>
              </a:cxnLst>
              <a:rect l="0" t="0" r="r" b="b"/>
              <a:pathLst>
                <a:path w="518" h="230">
                  <a:moveTo>
                    <a:pt x="0" y="101"/>
                  </a:moveTo>
                  <a:cubicBezTo>
                    <a:pt x="0" y="101"/>
                    <a:pt x="72" y="0"/>
                    <a:pt x="212" y="63"/>
                  </a:cubicBezTo>
                  <a:cubicBezTo>
                    <a:pt x="351" y="126"/>
                    <a:pt x="476" y="117"/>
                    <a:pt x="476" y="117"/>
                  </a:cubicBezTo>
                  <a:cubicBezTo>
                    <a:pt x="518" y="218"/>
                    <a:pt x="518" y="218"/>
                    <a:pt x="518" y="218"/>
                  </a:cubicBezTo>
                  <a:cubicBezTo>
                    <a:pt x="518" y="218"/>
                    <a:pt x="372" y="230"/>
                    <a:pt x="269" y="195"/>
                  </a:cubicBezTo>
                  <a:cubicBezTo>
                    <a:pt x="202" y="173"/>
                    <a:pt x="124" y="129"/>
                    <a:pt x="53" y="206"/>
                  </a:cubicBezTo>
                  <a:cubicBezTo>
                    <a:pt x="53" y="206"/>
                    <a:pt x="40" y="130"/>
                    <a:pt x="0" y="101"/>
                  </a:cubicBez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
              <a:extLst>
                <a:ext uri="{FF2B5EF4-FFF2-40B4-BE49-F238E27FC236}">
                  <a16:creationId xmlns:a16="http://schemas.microsoft.com/office/drawing/2014/main" id="{5C4AF523-6333-4EC3-BC4D-A44D3F03BAA2}"/>
                </a:ext>
              </a:extLst>
            </p:cNvPr>
            <p:cNvSpPr/>
            <p:nvPr/>
          </p:nvSpPr>
          <p:spPr bwMode="auto">
            <a:xfrm>
              <a:off x="3177374" y="4924412"/>
              <a:ext cx="563493" cy="503917"/>
            </a:xfrm>
            <a:custGeom>
              <a:avLst/>
              <a:gdLst>
                <a:gd name="T0" fmla="*/ 119 w 130"/>
                <a:gd name="T1" fmla="*/ 116 h 116"/>
                <a:gd name="T2" fmla="*/ 65 w 130"/>
                <a:gd name="T3" fmla="*/ 11 h 116"/>
                <a:gd name="T4" fmla="*/ 11 w 130"/>
                <a:gd name="T5" fmla="*/ 116 h 116"/>
                <a:gd name="T6" fmla="*/ 0 w 130"/>
                <a:gd name="T7" fmla="*/ 113 h 116"/>
                <a:gd name="T8" fmla="*/ 65 w 130"/>
                <a:gd name="T9" fmla="*/ 0 h 116"/>
                <a:gd name="T10" fmla="*/ 130 w 130"/>
                <a:gd name="T11" fmla="*/ 113 h 116"/>
                <a:gd name="T12" fmla="*/ 119 w 130"/>
                <a:gd name="T13" fmla="*/ 116 h 116"/>
              </a:gdLst>
              <a:ahLst/>
              <a:cxnLst>
                <a:cxn ang="0">
                  <a:pos x="T0" y="T1"/>
                </a:cxn>
                <a:cxn ang="0">
                  <a:pos x="T2" y="T3"/>
                </a:cxn>
                <a:cxn ang="0">
                  <a:pos x="T4" y="T5"/>
                </a:cxn>
                <a:cxn ang="0">
                  <a:pos x="T6" y="T7"/>
                </a:cxn>
                <a:cxn ang="0">
                  <a:pos x="T8" y="T9"/>
                </a:cxn>
                <a:cxn ang="0">
                  <a:pos x="T10" y="T11"/>
                </a:cxn>
                <a:cxn ang="0">
                  <a:pos x="T12" y="T13"/>
                </a:cxn>
              </a:cxnLst>
              <a:rect l="0" t="0" r="r" b="b"/>
              <a:pathLst>
                <a:path w="130" h="116">
                  <a:moveTo>
                    <a:pt x="119" y="116"/>
                  </a:moveTo>
                  <a:cubicBezTo>
                    <a:pt x="104" y="66"/>
                    <a:pt x="79" y="11"/>
                    <a:pt x="65" y="11"/>
                  </a:cubicBezTo>
                  <a:cubicBezTo>
                    <a:pt x="51" y="11"/>
                    <a:pt x="26" y="66"/>
                    <a:pt x="11" y="116"/>
                  </a:cubicBezTo>
                  <a:cubicBezTo>
                    <a:pt x="0" y="113"/>
                    <a:pt x="0" y="113"/>
                    <a:pt x="0" y="113"/>
                  </a:cubicBezTo>
                  <a:cubicBezTo>
                    <a:pt x="6" y="94"/>
                    <a:pt x="35" y="0"/>
                    <a:pt x="65" y="0"/>
                  </a:cubicBezTo>
                  <a:cubicBezTo>
                    <a:pt x="94" y="0"/>
                    <a:pt x="124" y="94"/>
                    <a:pt x="130" y="113"/>
                  </a:cubicBezTo>
                  <a:lnTo>
                    <a:pt x="119" y="116"/>
                  </a:lnTo>
                  <a:close/>
                </a:path>
              </a:pathLst>
            </a:custGeom>
            <a:solidFill>
              <a:srgbClr val="FAAF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1">
              <a:extLst>
                <a:ext uri="{FF2B5EF4-FFF2-40B4-BE49-F238E27FC236}">
                  <a16:creationId xmlns:a16="http://schemas.microsoft.com/office/drawing/2014/main" id="{3C56FAC5-4CEF-4876-9D80-7223162A19A8}"/>
                </a:ext>
              </a:extLst>
            </p:cNvPr>
            <p:cNvSpPr/>
            <p:nvPr/>
          </p:nvSpPr>
          <p:spPr bwMode="auto">
            <a:xfrm>
              <a:off x="1071103" y="5384888"/>
              <a:ext cx="4771071" cy="208517"/>
            </a:xfrm>
            <a:custGeom>
              <a:avLst/>
              <a:gdLst>
                <a:gd name="T0" fmla="*/ 550 w 1099"/>
                <a:gd name="T1" fmla="*/ 48 h 48"/>
                <a:gd name="T2" fmla="*/ 487 w 1099"/>
                <a:gd name="T3" fmla="*/ 17 h 48"/>
                <a:gd name="T4" fmla="*/ 10 w 1099"/>
                <a:gd name="T5" fmla="*/ 40 h 48"/>
                <a:gd name="T6" fmla="*/ 1 w 1099"/>
                <a:gd name="T7" fmla="*/ 32 h 48"/>
                <a:gd name="T8" fmla="*/ 9 w 1099"/>
                <a:gd name="T9" fmla="*/ 23 h 48"/>
                <a:gd name="T10" fmla="*/ 490 w 1099"/>
                <a:gd name="T11" fmla="*/ 0 h 48"/>
                <a:gd name="T12" fmla="*/ 497 w 1099"/>
                <a:gd name="T13" fmla="*/ 3 h 48"/>
                <a:gd name="T14" fmla="*/ 550 w 1099"/>
                <a:gd name="T15" fmla="*/ 30 h 48"/>
                <a:gd name="T16" fmla="*/ 602 w 1099"/>
                <a:gd name="T17" fmla="*/ 3 h 48"/>
                <a:gd name="T18" fmla="*/ 610 w 1099"/>
                <a:gd name="T19" fmla="*/ 0 h 48"/>
                <a:gd name="T20" fmla="*/ 1091 w 1099"/>
                <a:gd name="T21" fmla="*/ 23 h 48"/>
                <a:gd name="T22" fmla="*/ 1099 w 1099"/>
                <a:gd name="T23" fmla="*/ 32 h 48"/>
                <a:gd name="T24" fmla="*/ 1090 w 1099"/>
                <a:gd name="T25" fmla="*/ 40 h 48"/>
                <a:gd name="T26" fmla="*/ 613 w 1099"/>
                <a:gd name="T27" fmla="*/ 17 h 48"/>
                <a:gd name="T28" fmla="*/ 550 w 1099"/>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9" h="48">
                  <a:moveTo>
                    <a:pt x="550" y="48"/>
                  </a:moveTo>
                  <a:cubicBezTo>
                    <a:pt x="519" y="48"/>
                    <a:pt x="495" y="26"/>
                    <a:pt x="487" y="17"/>
                  </a:cubicBezTo>
                  <a:cubicBezTo>
                    <a:pt x="10" y="40"/>
                    <a:pt x="10" y="40"/>
                    <a:pt x="10" y="40"/>
                  </a:cubicBezTo>
                  <a:cubicBezTo>
                    <a:pt x="5" y="40"/>
                    <a:pt x="1" y="36"/>
                    <a:pt x="1" y="32"/>
                  </a:cubicBezTo>
                  <a:cubicBezTo>
                    <a:pt x="0" y="27"/>
                    <a:pt x="4" y="23"/>
                    <a:pt x="9" y="23"/>
                  </a:cubicBezTo>
                  <a:cubicBezTo>
                    <a:pt x="490" y="0"/>
                    <a:pt x="490" y="0"/>
                    <a:pt x="490" y="0"/>
                  </a:cubicBezTo>
                  <a:cubicBezTo>
                    <a:pt x="493" y="0"/>
                    <a:pt x="496" y="1"/>
                    <a:pt x="497" y="3"/>
                  </a:cubicBezTo>
                  <a:cubicBezTo>
                    <a:pt x="498" y="3"/>
                    <a:pt x="520" y="30"/>
                    <a:pt x="550" y="30"/>
                  </a:cubicBezTo>
                  <a:cubicBezTo>
                    <a:pt x="580" y="30"/>
                    <a:pt x="602" y="3"/>
                    <a:pt x="602" y="3"/>
                  </a:cubicBezTo>
                  <a:cubicBezTo>
                    <a:pt x="604" y="1"/>
                    <a:pt x="607" y="0"/>
                    <a:pt x="610" y="0"/>
                  </a:cubicBezTo>
                  <a:cubicBezTo>
                    <a:pt x="1091" y="23"/>
                    <a:pt x="1091" y="23"/>
                    <a:pt x="1091" y="23"/>
                  </a:cubicBezTo>
                  <a:cubicBezTo>
                    <a:pt x="1096" y="23"/>
                    <a:pt x="1099" y="27"/>
                    <a:pt x="1099" y="32"/>
                  </a:cubicBezTo>
                  <a:cubicBezTo>
                    <a:pt x="1099" y="36"/>
                    <a:pt x="1095" y="40"/>
                    <a:pt x="1090" y="40"/>
                  </a:cubicBezTo>
                  <a:cubicBezTo>
                    <a:pt x="613" y="17"/>
                    <a:pt x="613" y="17"/>
                    <a:pt x="613" y="17"/>
                  </a:cubicBezTo>
                  <a:cubicBezTo>
                    <a:pt x="605" y="26"/>
                    <a:pt x="581" y="48"/>
                    <a:pt x="550" y="48"/>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1" name="Freeform 12">
              <a:extLst>
                <a:ext uri="{FF2B5EF4-FFF2-40B4-BE49-F238E27FC236}">
                  <a16:creationId xmlns:a16="http://schemas.microsoft.com/office/drawing/2014/main" id="{025A4E0E-304D-477C-B41A-4EF729F2574A}"/>
                </a:ext>
              </a:extLst>
            </p:cNvPr>
            <p:cNvSpPr/>
            <p:nvPr/>
          </p:nvSpPr>
          <p:spPr bwMode="auto">
            <a:xfrm>
              <a:off x="1548955" y="4820154"/>
              <a:ext cx="1654484" cy="326429"/>
            </a:xfrm>
            <a:custGeom>
              <a:avLst/>
              <a:gdLst>
                <a:gd name="T0" fmla="*/ 0 w 381"/>
                <a:gd name="T1" fmla="*/ 73 h 75"/>
                <a:gd name="T2" fmla="*/ 5 w 381"/>
                <a:gd name="T3" fmla="*/ 73 h 75"/>
                <a:gd name="T4" fmla="*/ 17 w 381"/>
                <a:gd name="T5" fmla="*/ 72 h 75"/>
                <a:gd name="T6" fmla="*/ 62 w 381"/>
                <a:gd name="T7" fmla="*/ 67 h 75"/>
                <a:gd name="T8" fmla="*/ 91 w 381"/>
                <a:gd name="T9" fmla="*/ 61 h 75"/>
                <a:gd name="T10" fmla="*/ 107 w 381"/>
                <a:gd name="T11" fmla="*/ 58 h 75"/>
                <a:gd name="T12" fmla="*/ 124 w 381"/>
                <a:gd name="T13" fmla="*/ 54 h 75"/>
                <a:gd name="T14" fmla="*/ 140 w 381"/>
                <a:gd name="T15" fmla="*/ 49 h 75"/>
                <a:gd name="T16" fmla="*/ 157 w 381"/>
                <a:gd name="T17" fmla="*/ 43 h 75"/>
                <a:gd name="T18" fmla="*/ 174 w 381"/>
                <a:gd name="T19" fmla="*/ 37 h 75"/>
                <a:gd name="T20" fmla="*/ 191 w 381"/>
                <a:gd name="T21" fmla="*/ 30 h 75"/>
                <a:gd name="T22" fmla="*/ 208 w 381"/>
                <a:gd name="T23" fmla="*/ 22 h 75"/>
                <a:gd name="T24" fmla="*/ 225 w 381"/>
                <a:gd name="T25" fmla="*/ 15 h 75"/>
                <a:gd name="T26" fmla="*/ 243 w 381"/>
                <a:gd name="T27" fmla="*/ 9 h 75"/>
                <a:gd name="T28" fmla="*/ 260 w 381"/>
                <a:gd name="T29" fmla="*/ 4 h 75"/>
                <a:gd name="T30" fmla="*/ 278 w 381"/>
                <a:gd name="T31" fmla="*/ 2 h 75"/>
                <a:gd name="T32" fmla="*/ 286 w 381"/>
                <a:gd name="T33" fmla="*/ 1 h 75"/>
                <a:gd name="T34" fmla="*/ 295 w 381"/>
                <a:gd name="T35" fmla="*/ 0 h 75"/>
                <a:gd name="T36" fmla="*/ 325 w 381"/>
                <a:gd name="T37" fmla="*/ 3 h 75"/>
                <a:gd name="T38" fmla="*/ 350 w 381"/>
                <a:gd name="T39" fmla="*/ 9 h 75"/>
                <a:gd name="T40" fmla="*/ 355 w 381"/>
                <a:gd name="T41" fmla="*/ 11 h 75"/>
                <a:gd name="T42" fmla="*/ 360 w 381"/>
                <a:gd name="T43" fmla="*/ 14 h 75"/>
                <a:gd name="T44" fmla="*/ 368 w 381"/>
                <a:gd name="T45" fmla="*/ 18 h 75"/>
                <a:gd name="T46" fmla="*/ 378 w 381"/>
                <a:gd name="T47" fmla="*/ 26 h 75"/>
                <a:gd name="T48" fmla="*/ 381 w 381"/>
                <a:gd name="T49" fmla="*/ 29 h 75"/>
                <a:gd name="T50" fmla="*/ 378 w 381"/>
                <a:gd name="T51" fmla="*/ 26 h 75"/>
                <a:gd name="T52" fmla="*/ 373 w 381"/>
                <a:gd name="T53" fmla="*/ 23 h 75"/>
                <a:gd name="T54" fmla="*/ 367 w 381"/>
                <a:gd name="T55" fmla="*/ 20 h 75"/>
                <a:gd name="T56" fmla="*/ 359 w 381"/>
                <a:gd name="T57" fmla="*/ 16 h 75"/>
                <a:gd name="T58" fmla="*/ 354 w 381"/>
                <a:gd name="T59" fmla="*/ 15 h 75"/>
                <a:gd name="T60" fmla="*/ 349 w 381"/>
                <a:gd name="T61" fmla="*/ 13 h 75"/>
                <a:gd name="T62" fmla="*/ 324 w 381"/>
                <a:gd name="T63" fmla="*/ 9 h 75"/>
                <a:gd name="T64" fmla="*/ 295 w 381"/>
                <a:gd name="T65" fmla="*/ 9 h 75"/>
                <a:gd name="T66" fmla="*/ 287 w 381"/>
                <a:gd name="T67" fmla="*/ 10 h 75"/>
                <a:gd name="T68" fmla="*/ 279 w 381"/>
                <a:gd name="T69" fmla="*/ 11 h 75"/>
                <a:gd name="T70" fmla="*/ 271 w 381"/>
                <a:gd name="T71" fmla="*/ 12 h 75"/>
                <a:gd name="T72" fmla="*/ 263 w 381"/>
                <a:gd name="T73" fmla="*/ 14 h 75"/>
                <a:gd name="T74" fmla="*/ 229 w 381"/>
                <a:gd name="T75" fmla="*/ 25 h 75"/>
                <a:gd name="T76" fmla="*/ 213 w 381"/>
                <a:gd name="T77" fmla="*/ 32 h 75"/>
                <a:gd name="T78" fmla="*/ 196 w 381"/>
                <a:gd name="T79" fmla="*/ 40 h 75"/>
                <a:gd name="T80" fmla="*/ 178 w 381"/>
                <a:gd name="T81" fmla="*/ 47 h 75"/>
                <a:gd name="T82" fmla="*/ 161 w 381"/>
                <a:gd name="T83" fmla="*/ 54 h 75"/>
                <a:gd name="T84" fmla="*/ 152 w 381"/>
                <a:gd name="T85" fmla="*/ 56 h 75"/>
                <a:gd name="T86" fmla="*/ 143 w 381"/>
                <a:gd name="T87" fmla="*/ 59 h 75"/>
                <a:gd name="T88" fmla="*/ 126 w 381"/>
                <a:gd name="T89" fmla="*/ 63 h 75"/>
                <a:gd name="T90" fmla="*/ 109 w 381"/>
                <a:gd name="T91" fmla="*/ 67 h 75"/>
                <a:gd name="T92" fmla="*/ 93 w 381"/>
                <a:gd name="T93" fmla="*/ 70 h 75"/>
                <a:gd name="T94" fmla="*/ 63 w 381"/>
                <a:gd name="T95" fmla="*/ 73 h 75"/>
                <a:gd name="T96" fmla="*/ 17 w 381"/>
                <a:gd name="T97" fmla="*/ 74 h 75"/>
                <a:gd name="T98" fmla="*/ 0 w 381"/>
                <a:gd name="T99"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1" h="75">
                  <a:moveTo>
                    <a:pt x="0" y="73"/>
                  </a:moveTo>
                  <a:cubicBezTo>
                    <a:pt x="0" y="73"/>
                    <a:pt x="2" y="73"/>
                    <a:pt x="5" y="73"/>
                  </a:cubicBezTo>
                  <a:cubicBezTo>
                    <a:pt x="8" y="73"/>
                    <a:pt x="12" y="73"/>
                    <a:pt x="17" y="72"/>
                  </a:cubicBezTo>
                  <a:cubicBezTo>
                    <a:pt x="28" y="71"/>
                    <a:pt x="44" y="69"/>
                    <a:pt x="62" y="67"/>
                  </a:cubicBezTo>
                  <a:cubicBezTo>
                    <a:pt x="71" y="65"/>
                    <a:pt x="81" y="63"/>
                    <a:pt x="91" y="61"/>
                  </a:cubicBezTo>
                  <a:cubicBezTo>
                    <a:pt x="96" y="60"/>
                    <a:pt x="102" y="59"/>
                    <a:pt x="107" y="58"/>
                  </a:cubicBezTo>
                  <a:cubicBezTo>
                    <a:pt x="113" y="56"/>
                    <a:pt x="118" y="55"/>
                    <a:pt x="124" y="54"/>
                  </a:cubicBezTo>
                  <a:cubicBezTo>
                    <a:pt x="129" y="52"/>
                    <a:pt x="135" y="51"/>
                    <a:pt x="140" y="49"/>
                  </a:cubicBezTo>
                  <a:cubicBezTo>
                    <a:pt x="146" y="47"/>
                    <a:pt x="152" y="45"/>
                    <a:pt x="157" y="43"/>
                  </a:cubicBezTo>
                  <a:cubicBezTo>
                    <a:pt x="163" y="41"/>
                    <a:pt x="169" y="39"/>
                    <a:pt x="174" y="37"/>
                  </a:cubicBezTo>
                  <a:cubicBezTo>
                    <a:pt x="180" y="34"/>
                    <a:pt x="186" y="32"/>
                    <a:pt x="191" y="30"/>
                  </a:cubicBezTo>
                  <a:cubicBezTo>
                    <a:pt x="197" y="27"/>
                    <a:pt x="202" y="24"/>
                    <a:pt x="208" y="22"/>
                  </a:cubicBezTo>
                  <a:cubicBezTo>
                    <a:pt x="214" y="19"/>
                    <a:pt x="219" y="17"/>
                    <a:pt x="225" y="15"/>
                  </a:cubicBezTo>
                  <a:cubicBezTo>
                    <a:pt x="231" y="12"/>
                    <a:pt x="237" y="10"/>
                    <a:pt x="243" y="9"/>
                  </a:cubicBezTo>
                  <a:cubicBezTo>
                    <a:pt x="249" y="7"/>
                    <a:pt x="255" y="5"/>
                    <a:pt x="260" y="4"/>
                  </a:cubicBezTo>
                  <a:cubicBezTo>
                    <a:pt x="266" y="3"/>
                    <a:pt x="272" y="2"/>
                    <a:pt x="278" y="2"/>
                  </a:cubicBezTo>
                  <a:cubicBezTo>
                    <a:pt x="281" y="1"/>
                    <a:pt x="283" y="1"/>
                    <a:pt x="286" y="1"/>
                  </a:cubicBezTo>
                  <a:cubicBezTo>
                    <a:pt x="289" y="1"/>
                    <a:pt x="292" y="1"/>
                    <a:pt x="295" y="0"/>
                  </a:cubicBezTo>
                  <a:cubicBezTo>
                    <a:pt x="305" y="0"/>
                    <a:pt x="316" y="1"/>
                    <a:pt x="325" y="3"/>
                  </a:cubicBezTo>
                  <a:cubicBezTo>
                    <a:pt x="335" y="4"/>
                    <a:pt x="343" y="6"/>
                    <a:pt x="350" y="9"/>
                  </a:cubicBezTo>
                  <a:cubicBezTo>
                    <a:pt x="352" y="10"/>
                    <a:pt x="354" y="11"/>
                    <a:pt x="355" y="11"/>
                  </a:cubicBezTo>
                  <a:cubicBezTo>
                    <a:pt x="357" y="12"/>
                    <a:pt x="359" y="13"/>
                    <a:pt x="360" y="14"/>
                  </a:cubicBezTo>
                  <a:cubicBezTo>
                    <a:pt x="363" y="15"/>
                    <a:pt x="366" y="17"/>
                    <a:pt x="368" y="18"/>
                  </a:cubicBezTo>
                  <a:cubicBezTo>
                    <a:pt x="373" y="21"/>
                    <a:pt x="376" y="24"/>
                    <a:pt x="378" y="26"/>
                  </a:cubicBezTo>
                  <a:cubicBezTo>
                    <a:pt x="380" y="28"/>
                    <a:pt x="381" y="29"/>
                    <a:pt x="381" y="29"/>
                  </a:cubicBezTo>
                  <a:cubicBezTo>
                    <a:pt x="381" y="29"/>
                    <a:pt x="380" y="28"/>
                    <a:pt x="378" y="26"/>
                  </a:cubicBezTo>
                  <a:cubicBezTo>
                    <a:pt x="376" y="25"/>
                    <a:pt x="375" y="24"/>
                    <a:pt x="373" y="23"/>
                  </a:cubicBezTo>
                  <a:cubicBezTo>
                    <a:pt x="371" y="22"/>
                    <a:pt x="369" y="21"/>
                    <a:pt x="367" y="20"/>
                  </a:cubicBezTo>
                  <a:cubicBezTo>
                    <a:pt x="364" y="19"/>
                    <a:pt x="362" y="17"/>
                    <a:pt x="359" y="16"/>
                  </a:cubicBezTo>
                  <a:cubicBezTo>
                    <a:pt x="357" y="16"/>
                    <a:pt x="356" y="15"/>
                    <a:pt x="354" y="15"/>
                  </a:cubicBezTo>
                  <a:cubicBezTo>
                    <a:pt x="352" y="14"/>
                    <a:pt x="351" y="14"/>
                    <a:pt x="349" y="13"/>
                  </a:cubicBezTo>
                  <a:cubicBezTo>
                    <a:pt x="342" y="11"/>
                    <a:pt x="333" y="10"/>
                    <a:pt x="324" y="9"/>
                  </a:cubicBezTo>
                  <a:cubicBezTo>
                    <a:pt x="315" y="8"/>
                    <a:pt x="305" y="8"/>
                    <a:pt x="295" y="9"/>
                  </a:cubicBezTo>
                  <a:cubicBezTo>
                    <a:pt x="292" y="9"/>
                    <a:pt x="290" y="9"/>
                    <a:pt x="287" y="10"/>
                  </a:cubicBezTo>
                  <a:cubicBezTo>
                    <a:pt x="284" y="10"/>
                    <a:pt x="282" y="11"/>
                    <a:pt x="279" y="11"/>
                  </a:cubicBezTo>
                  <a:cubicBezTo>
                    <a:pt x="276" y="11"/>
                    <a:pt x="274" y="12"/>
                    <a:pt x="271" y="12"/>
                  </a:cubicBezTo>
                  <a:cubicBezTo>
                    <a:pt x="268" y="13"/>
                    <a:pt x="265" y="14"/>
                    <a:pt x="263" y="14"/>
                  </a:cubicBezTo>
                  <a:cubicBezTo>
                    <a:pt x="252" y="17"/>
                    <a:pt x="240" y="21"/>
                    <a:pt x="229" y="25"/>
                  </a:cubicBezTo>
                  <a:cubicBezTo>
                    <a:pt x="224" y="27"/>
                    <a:pt x="218" y="30"/>
                    <a:pt x="213" y="32"/>
                  </a:cubicBezTo>
                  <a:cubicBezTo>
                    <a:pt x="207" y="35"/>
                    <a:pt x="202" y="37"/>
                    <a:pt x="196" y="40"/>
                  </a:cubicBezTo>
                  <a:cubicBezTo>
                    <a:pt x="190" y="43"/>
                    <a:pt x="184" y="45"/>
                    <a:pt x="178" y="47"/>
                  </a:cubicBezTo>
                  <a:cubicBezTo>
                    <a:pt x="173" y="50"/>
                    <a:pt x="167" y="52"/>
                    <a:pt x="161" y="54"/>
                  </a:cubicBezTo>
                  <a:cubicBezTo>
                    <a:pt x="158" y="55"/>
                    <a:pt x="155" y="56"/>
                    <a:pt x="152" y="56"/>
                  </a:cubicBezTo>
                  <a:cubicBezTo>
                    <a:pt x="149" y="57"/>
                    <a:pt x="146" y="58"/>
                    <a:pt x="143" y="59"/>
                  </a:cubicBezTo>
                  <a:cubicBezTo>
                    <a:pt x="138" y="61"/>
                    <a:pt x="132" y="62"/>
                    <a:pt x="126" y="63"/>
                  </a:cubicBezTo>
                  <a:cubicBezTo>
                    <a:pt x="120" y="65"/>
                    <a:pt x="115" y="66"/>
                    <a:pt x="109" y="67"/>
                  </a:cubicBezTo>
                  <a:cubicBezTo>
                    <a:pt x="103" y="68"/>
                    <a:pt x="98" y="69"/>
                    <a:pt x="93" y="70"/>
                  </a:cubicBezTo>
                  <a:cubicBezTo>
                    <a:pt x="82" y="71"/>
                    <a:pt x="72" y="72"/>
                    <a:pt x="63" y="73"/>
                  </a:cubicBezTo>
                  <a:cubicBezTo>
                    <a:pt x="44" y="75"/>
                    <a:pt x="28" y="75"/>
                    <a:pt x="17" y="74"/>
                  </a:cubicBezTo>
                  <a:cubicBezTo>
                    <a:pt x="7" y="74"/>
                    <a:pt x="0" y="73"/>
                    <a:pt x="0" y="73"/>
                  </a:cubicBezTo>
                  <a:close/>
                </a:path>
              </a:pathLst>
            </a:custGeom>
            <a:solidFill>
              <a:srgbClr val="9294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3">
              <a:extLst>
                <a:ext uri="{FF2B5EF4-FFF2-40B4-BE49-F238E27FC236}">
                  <a16:creationId xmlns:a16="http://schemas.microsoft.com/office/drawing/2014/main" id="{D8222364-7E6D-456E-9ED9-B7686594A87A}"/>
                </a:ext>
              </a:extLst>
            </p:cNvPr>
            <p:cNvSpPr/>
            <p:nvPr/>
          </p:nvSpPr>
          <p:spPr bwMode="auto">
            <a:xfrm>
              <a:off x="1792225" y="5024947"/>
              <a:ext cx="1293303" cy="290435"/>
            </a:xfrm>
            <a:custGeom>
              <a:avLst/>
              <a:gdLst>
                <a:gd name="T0" fmla="*/ 0 w 298"/>
                <a:gd name="T1" fmla="*/ 67 h 67"/>
                <a:gd name="T2" fmla="*/ 13 w 298"/>
                <a:gd name="T3" fmla="*/ 65 h 67"/>
                <a:gd name="T4" fmla="*/ 47 w 298"/>
                <a:gd name="T5" fmla="*/ 58 h 67"/>
                <a:gd name="T6" fmla="*/ 70 w 298"/>
                <a:gd name="T7" fmla="*/ 52 h 67"/>
                <a:gd name="T8" fmla="*/ 94 w 298"/>
                <a:gd name="T9" fmla="*/ 44 h 67"/>
                <a:gd name="T10" fmla="*/ 107 w 298"/>
                <a:gd name="T11" fmla="*/ 40 h 67"/>
                <a:gd name="T12" fmla="*/ 120 w 298"/>
                <a:gd name="T13" fmla="*/ 35 h 67"/>
                <a:gd name="T14" fmla="*/ 146 w 298"/>
                <a:gd name="T15" fmla="*/ 23 h 67"/>
                <a:gd name="T16" fmla="*/ 159 w 298"/>
                <a:gd name="T17" fmla="*/ 17 h 67"/>
                <a:gd name="T18" fmla="*/ 166 w 298"/>
                <a:gd name="T19" fmla="*/ 15 h 67"/>
                <a:gd name="T20" fmla="*/ 173 w 298"/>
                <a:gd name="T21" fmla="*/ 12 h 67"/>
                <a:gd name="T22" fmla="*/ 180 w 298"/>
                <a:gd name="T23" fmla="*/ 10 h 67"/>
                <a:gd name="T24" fmla="*/ 187 w 298"/>
                <a:gd name="T25" fmla="*/ 8 h 67"/>
                <a:gd name="T26" fmla="*/ 200 w 298"/>
                <a:gd name="T27" fmla="*/ 4 h 67"/>
                <a:gd name="T28" fmla="*/ 227 w 298"/>
                <a:gd name="T29" fmla="*/ 1 h 67"/>
                <a:gd name="T30" fmla="*/ 251 w 298"/>
                <a:gd name="T31" fmla="*/ 1 h 67"/>
                <a:gd name="T32" fmla="*/ 261 w 298"/>
                <a:gd name="T33" fmla="*/ 2 h 67"/>
                <a:gd name="T34" fmla="*/ 271 w 298"/>
                <a:gd name="T35" fmla="*/ 4 h 67"/>
                <a:gd name="T36" fmla="*/ 285 w 298"/>
                <a:gd name="T37" fmla="*/ 7 h 67"/>
                <a:gd name="T38" fmla="*/ 298 w 298"/>
                <a:gd name="T39" fmla="*/ 12 h 67"/>
                <a:gd name="T40" fmla="*/ 285 w 298"/>
                <a:gd name="T41" fmla="*/ 10 h 67"/>
                <a:gd name="T42" fmla="*/ 270 w 298"/>
                <a:gd name="T43" fmla="*/ 8 h 67"/>
                <a:gd name="T44" fmla="*/ 261 w 298"/>
                <a:gd name="T45" fmla="*/ 7 h 67"/>
                <a:gd name="T46" fmla="*/ 250 w 298"/>
                <a:gd name="T47" fmla="*/ 7 h 67"/>
                <a:gd name="T48" fmla="*/ 239 w 298"/>
                <a:gd name="T49" fmla="*/ 8 h 67"/>
                <a:gd name="T50" fmla="*/ 228 w 298"/>
                <a:gd name="T51" fmla="*/ 9 h 67"/>
                <a:gd name="T52" fmla="*/ 215 w 298"/>
                <a:gd name="T53" fmla="*/ 11 h 67"/>
                <a:gd name="T54" fmla="*/ 203 w 298"/>
                <a:gd name="T55" fmla="*/ 14 h 67"/>
                <a:gd name="T56" fmla="*/ 190 w 298"/>
                <a:gd name="T57" fmla="*/ 18 h 67"/>
                <a:gd name="T58" fmla="*/ 177 w 298"/>
                <a:gd name="T59" fmla="*/ 22 h 67"/>
                <a:gd name="T60" fmla="*/ 170 w 298"/>
                <a:gd name="T61" fmla="*/ 25 h 67"/>
                <a:gd name="T62" fmla="*/ 164 w 298"/>
                <a:gd name="T63" fmla="*/ 28 h 67"/>
                <a:gd name="T64" fmla="*/ 151 w 298"/>
                <a:gd name="T65" fmla="*/ 34 h 67"/>
                <a:gd name="T66" fmla="*/ 124 w 298"/>
                <a:gd name="T67" fmla="*/ 45 h 67"/>
                <a:gd name="T68" fmla="*/ 97 w 298"/>
                <a:gd name="T69" fmla="*/ 54 h 67"/>
                <a:gd name="T70" fmla="*/ 48 w 298"/>
                <a:gd name="T71" fmla="*/ 64 h 67"/>
                <a:gd name="T72" fmla="*/ 13 w 298"/>
                <a:gd name="T73" fmla="*/ 67 h 67"/>
                <a:gd name="T74" fmla="*/ 0 w 298"/>
                <a:gd name="T7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8" h="67">
                  <a:moveTo>
                    <a:pt x="0" y="67"/>
                  </a:moveTo>
                  <a:cubicBezTo>
                    <a:pt x="0" y="67"/>
                    <a:pt x="5" y="66"/>
                    <a:pt x="13" y="65"/>
                  </a:cubicBezTo>
                  <a:cubicBezTo>
                    <a:pt x="21" y="63"/>
                    <a:pt x="33" y="61"/>
                    <a:pt x="47" y="58"/>
                  </a:cubicBezTo>
                  <a:cubicBezTo>
                    <a:pt x="54" y="56"/>
                    <a:pt x="62" y="54"/>
                    <a:pt x="70" y="52"/>
                  </a:cubicBezTo>
                  <a:cubicBezTo>
                    <a:pt x="77" y="50"/>
                    <a:pt x="86" y="47"/>
                    <a:pt x="94" y="44"/>
                  </a:cubicBezTo>
                  <a:cubicBezTo>
                    <a:pt x="98" y="43"/>
                    <a:pt x="103" y="41"/>
                    <a:pt x="107" y="40"/>
                  </a:cubicBezTo>
                  <a:cubicBezTo>
                    <a:pt x="111" y="38"/>
                    <a:pt x="116" y="37"/>
                    <a:pt x="120" y="35"/>
                  </a:cubicBezTo>
                  <a:cubicBezTo>
                    <a:pt x="129" y="31"/>
                    <a:pt x="137" y="28"/>
                    <a:pt x="146" y="23"/>
                  </a:cubicBezTo>
                  <a:cubicBezTo>
                    <a:pt x="150" y="21"/>
                    <a:pt x="155" y="19"/>
                    <a:pt x="159" y="17"/>
                  </a:cubicBezTo>
                  <a:cubicBezTo>
                    <a:pt x="166" y="15"/>
                    <a:pt x="166" y="15"/>
                    <a:pt x="166" y="15"/>
                  </a:cubicBezTo>
                  <a:cubicBezTo>
                    <a:pt x="173" y="12"/>
                    <a:pt x="173" y="12"/>
                    <a:pt x="173" y="12"/>
                  </a:cubicBezTo>
                  <a:cubicBezTo>
                    <a:pt x="175" y="11"/>
                    <a:pt x="177" y="10"/>
                    <a:pt x="180" y="10"/>
                  </a:cubicBezTo>
                  <a:cubicBezTo>
                    <a:pt x="182" y="9"/>
                    <a:pt x="184" y="8"/>
                    <a:pt x="187" y="8"/>
                  </a:cubicBezTo>
                  <a:cubicBezTo>
                    <a:pt x="191" y="6"/>
                    <a:pt x="196" y="5"/>
                    <a:pt x="200" y="4"/>
                  </a:cubicBezTo>
                  <a:cubicBezTo>
                    <a:pt x="209" y="2"/>
                    <a:pt x="218" y="1"/>
                    <a:pt x="227" y="1"/>
                  </a:cubicBezTo>
                  <a:cubicBezTo>
                    <a:pt x="235" y="0"/>
                    <a:pt x="243" y="0"/>
                    <a:pt x="251" y="1"/>
                  </a:cubicBezTo>
                  <a:cubicBezTo>
                    <a:pt x="254" y="1"/>
                    <a:pt x="258" y="1"/>
                    <a:pt x="261" y="2"/>
                  </a:cubicBezTo>
                  <a:cubicBezTo>
                    <a:pt x="264" y="2"/>
                    <a:pt x="268" y="3"/>
                    <a:pt x="271" y="4"/>
                  </a:cubicBezTo>
                  <a:cubicBezTo>
                    <a:pt x="276" y="5"/>
                    <a:pt x="281" y="6"/>
                    <a:pt x="285" y="7"/>
                  </a:cubicBezTo>
                  <a:cubicBezTo>
                    <a:pt x="294" y="10"/>
                    <a:pt x="298" y="12"/>
                    <a:pt x="298" y="12"/>
                  </a:cubicBezTo>
                  <a:cubicBezTo>
                    <a:pt x="298" y="12"/>
                    <a:pt x="293" y="11"/>
                    <a:pt x="285" y="10"/>
                  </a:cubicBezTo>
                  <a:cubicBezTo>
                    <a:pt x="281" y="9"/>
                    <a:pt x="276" y="8"/>
                    <a:pt x="270" y="8"/>
                  </a:cubicBezTo>
                  <a:cubicBezTo>
                    <a:pt x="267" y="8"/>
                    <a:pt x="264" y="7"/>
                    <a:pt x="261" y="7"/>
                  </a:cubicBezTo>
                  <a:cubicBezTo>
                    <a:pt x="257" y="7"/>
                    <a:pt x="254" y="7"/>
                    <a:pt x="250" y="7"/>
                  </a:cubicBezTo>
                  <a:cubicBezTo>
                    <a:pt x="247" y="7"/>
                    <a:pt x="243" y="8"/>
                    <a:pt x="239" y="8"/>
                  </a:cubicBezTo>
                  <a:cubicBezTo>
                    <a:pt x="236" y="8"/>
                    <a:pt x="232" y="9"/>
                    <a:pt x="228" y="9"/>
                  </a:cubicBezTo>
                  <a:cubicBezTo>
                    <a:pt x="224" y="10"/>
                    <a:pt x="220" y="11"/>
                    <a:pt x="215" y="11"/>
                  </a:cubicBezTo>
                  <a:cubicBezTo>
                    <a:pt x="211" y="12"/>
                    <a:pt x="207" y="13"/>
                    <a:pt x="203" y="14"/>
                  </a:cubicBezTo>
                  <a:cubicBezTo>
                    <a:pt x="198" y="15"/>
                    <a:pt x="194" y="16"/>
                    <a:pt x="190" y="18"/>
                  </a:cubicBezTo>
                  <a:cubicBezTo>
                    <a:pt x="185" y="19"/>
                    <a:pt x="181" y="21"/>
                    <a:pt x="177" y="22"/>
                  </a:cubicBezTo>
                  <a:cubicBezTo>
                    <a:pt x="170" y="25"/>
                    <a:pt x="170" y="25"/>
                    <a:pt x="170" y="25"/>
                  </a:cubicBezTo>
                  <a:cubicBezTo>
                    <a:pt x="164" y="28"/>
                    <a:pt x="164" y="28"/>
                    <a:pt x="164" y="28"/>
                  </a:cubicBezTo>
                  <a:cubicBezTo>
                    <a:pt x="160" y="30"/>
                    <a:pt x="155" y="32"/>
                    <a:pt x="151" y="34"/>
                  </a:cubicBezTo>
                  <a:cubicBezTo>
                    <a:pt x="142" y="38"/>
                    <a:pt x="133" y="42"/>
                    <a:pt x="124" y="45"/>
                  </a:cubicBezTo>
                  <a:cubicBezTo>
                    <a:pt x="115" y="49"/>
                    <a:pt x="106" y="51"/>
                    <a:pt x="97" y="54"/>
                  </a:cubicBezTo>
                  <a:cubicBezTo>
                    <a:pt x="80" y="59"/>
                    <a:pt x="63" y="62"/>
                    <a:pt x="48" y="64"/>
                  </a:cubicBezTo>
                  <a:cubicBezTo>
                    <a:pt x="34" y="66"/>
                    <a:pt x="22" y="67"/>
                    <a:pt x="13" y="67"/>
                  </a:cubicBezTo>
                  <a:cubicBezTo>
                    <a:pt x="5" y="67"/>
                    <a:pt x="0" y="67"/>
                    <a:pt x="0" y="67"/>
                  </a:cubicBezTo>
                  <a:close/>
                </a:path>
              </a:pathLst>
            </a:custGeom>
            <a:solidFill>
              <a:srgbClr val="9294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
              <a:extLst>
                <a:ext uri="{FF2B5EF4-FFF2-40B4-BE49-F238E27FC236}">
                  <a16:creationId xmlns:a16="http://schemas.microsoft.com/office/drawing/2014/main" id="{617F1E71-E465-4597-BFB4-1D823C1AA9CD}"/>
                </a:ext>
              </a:extLst>
            </p:cNvPr>
            <p:cNvSpPr/>
            <p:nvPr/>
          </p:nvSpPr>
          <p:spPr bwMode="auto">
            <a:xfrm>
              <a:off x="3714803" y="4820154"/>
              <a:ext cx="1650761" cy="326429"/>
            </a:xfrm>
            <a:custGeom>
              <a:avLst/>
              <a:gdLst>
                <a:gd name="T0" fmla="*/ 380 w 380"/>
                <a:gd name="T1" fmla="*/ 74 h 75"/>
                <a:gd name="T2" fmla="*/ 363 w 380"/>
                <a:gd name="T3" fmla="*/ 75 h 75"/>
                <a:gd name="T4" fmla="*/ 318 w 380"/>
                <a:gd name="T5" fmla="*/ 73 h 75"/>
                <a:gd name="T6" fmla="*/ 288 w 380"/>
                <a:gd name="T7" fmla="*/ 70 h 75"/>
                <a:gd name="T8" fmla="*/ 272 w 380"/>
                <a:gd name="T9" fmla="*/ 67 h 75"/>
                <a:gd name="T10" fmla="*/ 255 w 380"/>
                <a:gd name="T11" fmla="*/ 64 h 75"/>
                <a:gd name="T12" fmla="*/ 237 w 380"/>
                <a:gd name="T13" fmla="*/ 59 h 75"/>
                <a:gd name="T14" fmla="*/ 229 w 380"/>
                <a:gd name="T15" fmla="*/ 57 h 75"/>
                <a:gd name="T16" fmla="*/ 220 w 380"/>
                <a:gd name="T17" fmla="*/ 54 h 75"/>
                <a:gd name="T18" fmla="*/ 202 w 380"/>
                <a:gd name="T19" fmla="*/ 47 h 75"/>
                <a:gd name="T20" fmla="*/ 185 w 380"/>
                <a:gd name="T21" fmla="*/ 40 h 75"/>
                <a:gd name="T22" fmla="*/ 168 w 380"/>
                <a:gd name="T23" fmla="*/ 32 h 75"/>
                <a:gd name="T24" fmla="*/ 151 w 380"/>
                <a:gd name="T25" fmla="*/ 25 h 75"/>
                <a:gd name="T26" fmla="*/ 118 w 380"/>
                <a:gd name="T27" fmla="*/ 14 h 75"/>
                <a:gd name="T28" fmla="*/ 110 w 380"/>
                <a:gd name="T29" fmla="*/ 13 h 75"/>
                <a:gd name="T30" fmla="*/ 102 w 380"/>
                <a:gd name="T31" fmla="*/ 11 h 75"/>
                <a:gd name="T32" fmla="*/ 94 w 380"/>
                <a:gd name="T33" fmla="*/ 10 h 75"/>
                <a:gd name="T34" fmla="*/ 86 w 380"/>
                <a:gd name="T35" fmla="*/ 9 h 75"/>
                <a:gd name="T36" fmla="*/ 56 w 380"/>
                <a:gd name="T37" fmla="*/ 9 h 75"/>
                <a:gd name="T38" fmla="*/ 32 w 380"/>
                <a:gd name="T39" fmla="*/ 14 h 75"/>
                <a:gd name="T40" fmla="*/ 27 w 380"/>
                <a:gd name="T41" fmla="*/ 15 h 75"/>
                <a:gd name="T42" fmla="*/ 22 w 380"/>
                <a:gd name="T43" fmla="*/ 17 h 75"/>
                <a:gd name="T44" fmla="*/ 14 w 380"/>
                <a:gd name="T45" fmla="*/ 20 h 75"/>
                <a:gd name="T46" fmla="*/ 8 w 380"/>
                <a:gd name="T47" fmla="*/ 24 h 75"/>
                <a:gd name="T48" fmla="*/ 3 w 380"/>
                <a:gd name="T49" fmla="*/ 27 h 75"/>
                <a:gd name="T50" fmla="*/ 0 w 380"/>
                <a:gd name="T51" fmla="*/ 30 h 75"/>
                <a:gd name="T52" fmla="*/ 3 w 380"/>
                <a:gd name="T53" fmla="*/ 26 h 75"/>
                <a:gd name="T54" fmla="*/ 13 w 380"/>
                <a:gd name="T55" fmla="*/ 18 h 75"/>
                <a:gd name="T56" fmla="*/ 21 w 380"/>
                <a:gd name="T57" fmla="*/ 14 h 75"/>
                <a:gd name="T58" fmla="*/ 25 w 380"/>
                <a:gd name="T59" fmla="*/ 12 h 75"/>
                <a:gd name="T60" fmla="*/ 31 w 380"/>
                <a:gd name="T61" fmla="*/ 10 h 75"/>
                <a:gd name="T62" fmla="*/ 56 w 380"/>
                <a:gd name="T63" fmla="*/ 3 h 75"/>
                <a:gd name="T64" fmla="*/ 86 w 380"/>
                <a:gd name="T65" fmla="*/ 1 h 75"/>
                <a:gd name="T66" fmla="*/ 94 w 380"/>
                <a:gd name="T67" fmla="*/ 1 h 75"/>
                <a:gd name="T68" fmla="*/ 103 w 380"/>
                <a:gd name="T69" fmla="*/ 2 h 75"/>
                <a:gd name="T70" fmla="*/ 120 w 380"/>
                <a:gd name="T71" fmla="*/ 5 h 75"/>
                <a:gd name="T72" fmla="*/ 138 w 380"/>
                <a:gd name="T73" fmla="*/ 9 h 75"/>
                <a:gd name="T74" fmla="*/ 156 w 380"/>
                <a:gd name="T75" fmla="*/ 15 h 75"/>
                <a:gd name="T76" fmla="*/ 173 w 380"/>
                <a:gd name="T77" fmla="*/ 22 h 75"/>
                <a:gd name="T78" fmla="*/ 190 w 380"/>
                <a:gd name="T79" fmla="*/ 30 h 75"/>
                <a:gd name="T80" fmla="*/ 206 w 380"/>
                <a:gd name="T81" fmla="*/ 37 h 75"/>
                <a:gd name="T82" fmla="*/ 223 w 380"/>
                <a:gd name="T83" fmla="*/ 43 h 75"/>
                <a:gd name="T84" fmla="*/ 240 w 380"/>
                <a:gd name="T85" fmla="*/ 49 h 75"/>
                <a:gd name="T86" fmla="*/ 257 w 380"/>
                <a:gd name="T87" fmla="*/ 54 h 75"/>
                <a:gd name="T88" fmla="*/ 274 w 380"/>
                <a:gd name="T89" fmla="*/ 58 h 75"/>
                <a:gd name="T90" fmla="*/ 290 w 380"/>
                <a:gd name="T91" fmla="*/ 62 h 75"/>
                <a:gd name="T92" fmla="*/ 319 w 380"/>
                <a:gd name="T93" fmla="*/ 67 h 75"/>
                <a:gd name="T94" fmla="*/ 363 w 380"/>
                <a:gd name="T95" fmla="*/ 72 h 75"/>
                <a:gd name="T96" fmla="*/ 376 w 380"/>
                <a:gd name="T97" fmla="*/ 73 h 75"/>
                <a:gd name="T98" fmla="*/ 380 w 380"/>
                <a:gd name="T9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0" h="75">
                  <a:moveTo>
                    <a:pt x="380" y="74"/>
                  </a:moveTo>
                  <a:cubicBezTo>
                    <a:pt x="380" y="74"/>
                    <a:pt x="374" y="74"/>
                    <a:pt x="363" y="75"/>
                  </a:cubicBezTo>
                  <a:cubicBezTo>
                    <a:pt x="352" y="75"/>
                    <a:pt x="337" y="75"/>
                    <a:pt x="318" y="73"/>
                  </a:cubicBezTo>
                  <a:cubicBezTo>
                    <a:pt x="309" y="73"/>
                    <a:pt x="299" y="72"/>
                    <a:pt x="288" y="70"/>
                  </a:cubicBezTo>
                  <a:cubicBezTo>
                    <a:pt x="283" y="69"/>
                    <a:pt x="277" y="68"/>
                    <a:pt x="272" y="67"/>
                  </a:cubicBezTo>
                  <a:cubicBezTo>
                    <a:pt x="266" y="66"/>
                    <a:pt x="261" y="65"/>
                    <a:pt x="255" y="64"/>
                  </a:cubicBezTo>
                  <a:cubicBezTo>
                    <a:pt x="249" y="62"/>
                    <a:pt x="243" y="61"/>
                    <a:pt x="237" y="59"/>
                  </a:cubicBezTo>
                  <a:cubicBezTo>
                    <a:pt x="234" y="58"/>
                    <a:pt x="232" y="58"/>
                    <a:pt x="229" y="57"/>
                  </a:cubicBezTo>
                  <a:cubicBezTo>
                    <a:pt x="226" y="56"/>
                    <a:pt x="223" y="55"/>
                    <a:pt x="220" y="54"/>
                  </a:cubicBezTo>
                  <a:cubicBezTo>
                    <a:pt x="214" y="52"/>
                    <a:pt x="208" y="50"/>
                    <a:pt x="202" y="47"/>
                  </a:cubicBezTo>
                  <a:cubicBezTo>
                    <a:pt x="196" y="45"/>
                    <a:pt x="191" y="43"/>
                    <a:pt x="185" y="40"/>
                  </a:cubicBezTo>
                  <a:cubicBezTo>
                    <a:pt x="179" y="38"/>
                    <a:pt x="174" y="35"/>
                    <a:pt x="168" y="32"/>
                  </a:cubicBezTo>
                  <a:cubicBezTo>
                    <a:pt x="162" y="30"/>
                    <a:pt x="157" y="27"/>
                    <a:pt x="151" y="25"/>
                  </a:cubicBezTo>
                  <a:cubicBezTo>
                    <a:pt x="140" y="21"/>
                    <a:pt x="129" y="17"/>
                    <a:pt x="118" y="14"/>
                  </a:cubicBezTo>
                  <a:cubicBezTo>
                    <a:pt x="115" y="14"/>
                    <a:pt x="113" y="13"/>
                    <a:pt x="110" y="13"/>
                  </a:cubicBezTo>
                  <a:cubicBezTo>
                    <a:pt x="107" y="12"/>
                    <a:pt x="104" y="12"/>
                    <a:pt x="102" y="11"/>
                  </a:cubicBezTo>
                  <a:cubicBezTo>
                    <a:pt x="99" y="11"/>
                    <a:pt x="96" y="10"/>
                    <a:pt x="94" y="10"/>
                  </a:cubicBezTo>
                  <a:cubicBezTo>
                    <a:pt x="91" y="10"/>
                    <a:pt x="88" y="9"/>
                    <a:pt x="86" y="9"/>
                  </a:cubicBezTo>
                  <a:cubicBezTo>
                    <a:pt x="75" y="8"/>
                    <a:pt x="66" y="9"/>
                    <a:pt x="56" y="9"/>
                  </a:cubicBezTo>
                  <a:cubicBezTo>
                    <a:pt x="47" y="10"/>
                    <a:pt x="39" y="12"/>
                    <a:pt x="32" y="14"/>
                  </a:cubicBezTo>
                  <a:cubicBezTo>
                    <a:pt x="30" y="14"/>
                    <a:pt x="28" y="15"/>
                    <a:pt x="27" y="15"/>
                  </a:cubicBezTo>
                  <a:cubicBezTo>
                    <a:pt x="25" y="16"/>
                    <a:pt x="24" y="16"/>
                    <a:pt x="22" y="17"/>
                  </a:cubicBezTo>
                  <a:cubicBezTo>
                    <a:pt x="19" y="18"/>
                    <a:pt x="16" y="19"/>
                    <a:pt x="14" y="20"/>
                  </a:cubicBezTo>
                  <a:cubicBezTo>
                    <a:pt x="11" y="21"/>
                    <a:pt x="9" y="23"/>
                    <a:pt x="8" y="24"/>
                  </a:cubicBezTo>
                  <a:cubicBezTo>
                    <a:pt x="6" y="25"/>
                    <a:pt x="4" y="26"/>
                    <a:pt x="3" y="27"/>
                  </a:cubicBezTo>
                  <a:cubicBezTo>
                    <a:pt x="1" y="29"/>
                    <a:pt x="0" y="30"/>
                    <a:pt x="0" y="30"/>
                  </a:cubicBezTo>
                  <a:cubicBezTo>
                    <a:pt x="0" y="30"/>
                    <a:pt x="1" y="28"/>
                    <a:pt x="3" y="26"/>
                  </a:cubicBezTo>
                  <a:cubicBezTo>
                    <a:pt x="5" y="24"/>
                    <a:pt x="8" y="21"/>
                    <a:pt x="13" y="18"/>
                  </a:cubicBezTo>
                  <a:cubicBezTo>
                    <a:pt x="15" y="17"/>
                    <a:pt x="18" y="15"/>
                    <a:pt x="21" y="14"/>
                  </a:cubicBezTo>
                  <a:cubicBezTo>
                    <a:pt x="22" y="13"/>
                    <a:pt x="24" y="12"/>
                    <a:pt x="25" y="12"/>
                  </a:cubicBezTo>
                  <a:cubicBezTo>
                    <a:pt x="27" y="11"/>
                    <a:pt x="29" y="10"/>
                    <a:pt x="31" y="10"/>
                  </a:cubicBezTo>
                  <a:cubicBezTo>
                    <a:pt x="38" y="7"/>
                    <a:pt x="46" y="4"/>
                    <a:pt x="56" y="3"/>
                  </a:cubicBezTo>
                  <a:cubicBezTo>
                    <a:pt x="65" y="1"/>
                    <a:pt x="75" y="0"/>
                    <a:pt x="86" y="1"/>
                  </a:cubicBezTo>
                  <a:cubicBezTo>
                    <a:pt x="89" y="1"/>
                    <a:pt x="92" y="1"/>
                    <a:pt x="94" y="1"/>
                  </a:cubicBezTo>
                  <a:cubicBezTo>
                    <a:pt x="97" y="1"/>
                    <a:pt x="100" y="2"/>
                    <a:pt x="103" y="2"/>
                  </a:cubicBezTo>
                  <a:cubicBezTo>
                    <a:pt x="109" y="2"/>
                    <a:pt x="114" y="3"/>
                    <a:pt x="120" y="5"/>
                  </a:cubicBezTo>
                  <a:cubicBezTo>
                    <a:pt x="126" y="5"/>
                    <a:pt x="132" y="7"/>
                    <a:pt x="138" y="9"/>
                  </a:cubicBezTo>
                  <a:cubicBezTo>
                    <a:pt x="144" y="10"/>
                    <a:pt x="150" y="13"/>
                    <a:pt x="156" y="15"/>
                  </a:cubicBezTo>
                  <a:cubicBezTo>
                    <a:pt x="162" y="17"/>
                    <a:pt x="167" y="20"/>
                    <a:pt x="173" y="22"/>
                  </a:cubicBezTo>
                  <a:cubicBezTo>
                    <a:pt x="178" y="25"/>
                    <a:pt x="184" y="27"/>
                    <a:pt x="190" y="30"/>
                  </a:cubicBezTo>
                  <a:cubicBezTo>
                    <a:pt x="195" y="32"/>
                    <a:pt x="201" y="35"/>
                    <a:pt x="206" y="37"/>
                  </a:cubicBezTo>
                  <a:cubicBezTo>
                    <a:pt x="212" y="39"/>
                    <a:pt x="218" y="41"/>
                    <a:pt x="223" y="43"/>
                  </a:cubicBezTo>
                  <a:cubicBezTo>
                    <a:pt x="229" y="45"/>
                    <a:pt x="235" y="47"/>
                    <a:pt x="240" y="49"/>
                  </a:cubicBezTo>
                  <a:cubicBezTo>
                    <a:pt x="246" y="51"/>
                    <a:pt x="252" y="52"/>
                    <a:pt x="257" y="54"/>
                  </a:cubicBezTo>
                  <a:cubicBezTo>
                    <a:pt x="263" y="55"/>
                    <a:pt x="268" y="57"/>
                    <a:pt x="274" y="58"/>
                  </a:cubicBezTo>
                  <a:cubicBezTo>
                    <a:pt x="279" y="59"/>
                    <a:pt x="284" y="61"/>
                    <a:pt x="290" y="62"/>
                  </a:cubicBezTo>
                  <a:cubicBezTo>
                    <a:pt x="300" y="64"/>
                    <a:pt x="310" y="65"/>
                    <a:pt x="319" y="67"/>
                  </a:cubicBezTo>
                  <a:cubicBezTo>
                    <a:pt x="337" y="70"/>
                    <a:pt x="353" y="72"/>
                    <a:pt x="363" y="72"/>
                  </a:cubicBezTo>
                  <a:cubicBezTo>
                    <a:pt x="369" y="73"/>
                    <a:pt x="373" y="73"/>
                    <a:pt x="376" y="73"/>
                  </a:cubicBezTo>
                  <a:cubicBezTo>
                    <a:pt x="379" y="74"/>
                    <a:pt x="380" y="74"/>
                    <a:pt x="380" y="74"/>
                  </a:cubicBezTo>
                  <a:close/>
                </a:path>
              </a:pathLst>
            </a:custGeom>
            <a:solidFill>
              <a:srgbClr val="9294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a:extLst>
                <a:ext uri="{FF2B5EF4-FFF2-40B4-BE49-F238E27FC236}">
                  <a16:creationId xmlns:a16="http://schemas.microsoft.com/office/drawing/2014/main" id="{FD9A3818-DBDC-4862-8A14-27B11BC7356A}"/>
                </a:ext>
              </a:extLst>
            </p:cNvPr>
            <p:cNvSpPr/>
            <p:nvPr/>
          </p:nvSpPr>
          <p:spPr bwMode="auto">
            <a:xfrm>
              <a:off x="3832714" y="5024947"/>
              <a:ext cx="1293303" cy="290435"/>
            </a:xfrm>
            <a:custGeom>
              <a:avLst/>
              <a:gdLst>
                <a:gd name="T0" fmla="*/ 298 w 298"/>
                <a:gd name="T1" fmla="*/ 67 h 67"/>
                <a:gd name="T2" fmla="*/ 285 w 298"/>
                <a:gd name="T3" fmla="*/ 67 h 67"/>
                <a:gd name="T4" fmla="*/ 249 w 298"/>
                <a:gd name="T5" fmla="*/ 65 h 67"/>
                <a:gd name="T6" fmla="*/ 201 w 298"/>
                <a:gd name="T7" fmla="*/ 54 h 67"/>
                <a:gd name="T8" fmla="*/ 174 w 298"/>
                <a:gd name="T9" fmla="*/ 45 h 67"/>
                <a:gd name="T10" fmla="*/ 147 w 298"/>
                <a:gd name="T11" fmla="*/ 34 h 67"/>
                <a:gd name="T12" fmla="*/ 134 w 298"/>
                <a:gd name="T13" fmla="*/ 28 h 67"/>
                <a:gd name="T14" fmla="*/ 127 w 298"/>
                <a:gd name="T15" fmla="*/ 25 h 67"/>
                <a:gd name="T16" fmla="*/ 121 w 298"/>
                <a:gd name="T17" fmla="*/ 23 h 67"/>
                <a:gd name="T18" fmla="*/ 108 w 298"/>
                <a:gd name="T19" fmla="*/ 18 h 67"/>
                <a:gd name="T20" fmla="*/ 95 w 298"/>
                <a:gd name="T21" fmla="*/ 14 h 67"/>
                <a:gd name="T22" fmla="*/ 82 w 298"/>
                <a:gd name="T23" fmla="*/ 12 h 67"/>
                <a:gd name="T24" fmla="*/ 70 w 298"/>
                <a:gd name="T25" fmla="*/ 9 h 67"/>
                <a:gd name="T26" fmla="*/ 58 w 298"/>
                <a:gd name="T27" fmla="*/ 8 h 67"/>
                <a:gd name="T28" fmla="*/ 47 w 298"/>
                <a:gd name="T29" fmla="*/ 8 h 67"/>
                <a:gd name="T30" fmla="*/ 37 w 298"/>
                <a:gd name="T31" fmla="*/ 8 h 67"/>
                <a:gd name="T32" fmla="*/ 28 w 298"/>
                <a:gd name="T33" fmla="*/ 8 h 67"/>
                <a:gd name="T34" fmla="*/ 13 w 298"/>
                <a:gd name="T35" fmla="*/ 10 h 67"/>
                <a:gd name="T36" fmla="*/ 0 w 298"/>
                <a:gd name="T37" fmla="*/ 12 h 67"/>
                <a:gd name="T38" fmla="*/ 12 w 298"/>
                <a:gd name="T39" fmla="*/ 8 h 67"/>
                <a:gd name="T40" fmla="*/ 27 w 298"/>
                <a:gd name="T41" fmla="*/ 4 h 67"/>
                <a:gd name="T42" fmla="*/ 37 w 298"/>
                <a:gd name="T43" fmla="*/ 2 h 67"/>
                <a:gd name="T44" fmla="*/ 47 w 298"/>
                <a:gd name="T45" fmla="*/ 1 h 67"/>
                <a:gd name="T46" fmla="*/ 71 w 298"/>
                <a:gd name="T47" fmla="*/ 1 h 67"/>
                <a:gd name="T48" fmla="*/ 97 w 298"/>
                <a:gd name="T49" fmla="*/ 4 h 67"/>
                <a:gd name="T50" fmla="*/ 111 w 298"/>
                <a:gd name="T51" fmla="*/ 8 h 67"/>
                <a:gd name="T52" fmla="*/ 118 w 298"/>
                <a:gd name="T53" fmla="*/ 10 h 67"/>
                <a:gd name="T54" fmla="*/ 125 w 298"/>
                <a:gd name="T55" fmla="*/ 12 h 67"/>
                <a:gd name="T56" fmla="*/ 132 w 298"/>
                <a:gd name="T57" fmla="*/ 15 h 67"/>
                <a:gd name="T58" fmla="*/ 139 w 298"/>
                <a:gd name="T59" fmla="*/ 18 h 67"/>
                <a:gd name="T60" fmla="*/ 152 w 298"/>
                <a:gd name="T61" fmla="*/ 24 h 67"/>
                <a:gd name="T62" fmla="*/ 178 w 298"/>
                <a:gd name="T63" fmla="*/ 35 h 67"/>
                <a:gd name="T64" fmla="*/ 191 w 298"/>
                <a:gd name="T65" fmla="*/ 40 h 67"/>
                <a:gd name="T66" fmla="*/ 204 w 298"/>
                <a:gd name="T67" fmla="*/ 45 h 67"/>
                <a:gd name="T68" fmla="*/ 228 w 298"/>
                <a:gd name="T69" fmla="*/ 52 h 67"/>
                <a:gd name="T70" fmla="*/ 251 w 298"/>
                <a:gd name="T71" fmla="*/ 58 h 67"/>
                <a:gd name="T72" fmla="*/ 285 w 298"/>
                <a:gd name="T73" fmla="*/ 65 h 67"/>
                <a:gd name="T74" fmla="*/ 298 w 298"/>
                <a:gd name="T7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8" h="67">
                  <a:moveTo>
                    <a:pt x="298" y="67"/>
                  </a:moveTo>
                  <a:cubicBezTo>
                    <a:pt x="298" y="67"/>
                    <a:pt x="293" y="67"/>
                    <a:pt x="285" y="67"/>
                  </a:cubicBezTo>
                  <a:cubicBezTo>
                    <a:pt x="276" y="67"/>
                    <a:pt x="264" y="67"/>
                    <a:pt x="249" y="65"/>
                  </a:cubicBezTo>
                  <a:cubicBezTo>
                    <a:pt x="235" y="63"/>
                    <a:pt x="218" y="59"/>
                    <a:pt x="201" y="54"/>
                  </a:cubicBezTo>
                  <a:cubicBezTo>
                    <a:pt x="192" y="52"/>
                    <a:pt x="183" y="49"/>
                    <a:pt x="174" y="45"/>
                  </a:cubicBezTo>
                  <a:cubicBezTo>
                    <a:pt x="165" y="42"/>
                    <a:pt x="156" y="38"/>
                    <a:pt x="147" y="34"/>
                  </a:cubicBezTo>
                  <a:cubicBezTo>
                    <a:pt x="143" y="32"/>
                    <a:pt x="138" y="30"/>
                    <a:pt x="134" y="28"/>
                  </a:cubicBezTo>
                  <a:cubicBezTo>
                    <a:pt x="127" y="25"/>
                    <a:pt x="127" y="25"/>
                    <a:pt x="127" y="25"/>
                  </a:cubicBezTo>
                  <a:cubicBezTo>
                    <a:pt x="121" y="23"/>
                    <a:pt x="121" y="23"/>
                    <a:pt x="121" y="23"/>
                  </a:cubicBezTo>
                  <a:cubicBezTo>
                    <a:pt x="117" y="21"/>
                    <a:pt x="112" y="19"/>
                    <a:pt x="108" y="18"/>
                  </a:cubicBezTo>
                  <a:cubicBezTo>
                    <a:pt x="104" y="17"/>
                    <a:pt x="99" y="15"/>
                    <a:pt x="95" y="14"/>
                  </a:cubicBezTo>
                  <a:cubicBezTo>
                    <a:pt x="91" y="13"/>
                    <a:pt x="87" y="12"/>
                    <a:pt x="82" y="12"/>
                  </a:cubicBezTo>
                  <a:cubicBezTo>
                    <a:pt x="78" y="11"/>
                    <a:pt x="74" y="10"/>
                    <a:pt x="70" y="9"/>
                  </a:cubicBezTo>
                  <a:cubicBezTo>
                    <a:pt x="66" y="9"/>
                    <a:pt x="62" y="8"/>
                    <a:pt x="58" y="8"/>
                  </a:cubicBezTo>
                  <a:cubicBezTo>
                    <a:pt x="55" y="8"/>
                    <a:pt x="51" y="8"/>
                    <a:pt x="47" y="8"/>
                  </a:cubicBezTo>
                  <a:cubicBezTo>
                    <a:pt x="44" y="8"/>
                    <a:pt x="40" y="8"/>
                    <a:pt x="37" y="8"/>
                  </a:cubicBezTo>
                  <a:cubicBezTo>
                    <a:pt x="34" y="8"/>
                    <a:pt x="31" y="8"/>
                    <a:pt x="28" y="8"/>
                  </a:cubicBezTo>
                  <a:cubicBezTo>
                    <a:pt x="22" y="9"/>
                    <a:pt x="17" y="9"/>
                    <a:pt x="13" y="10"/>
                  </a:cubicBezTo>
                  <a:cubicBezTo>
                    <a:pt x="5" y="11"/>
                    <a:pt x="0" y="12"/>
                    <a:pt x="0" y="12"/>
                  </a:cubicBezTo>
                  <a:cubicBezTo>
                    <a:pt x="0" y="12"/>
                    <a:pt x="4" y="10"/>
                    <a:pt x="12" y="8"/>
                  </a:cubicBezTo>
                  <a:cubicBezTo>
                    <a:pt x="16" y="6"/>
                    <a:pt x="21" y="5"/>
                    <a:pt x="27" y="4"/>
                  </a:cubicBezTo>
                  <a:cubicBezTo>
                    <a:pt x="30" y="3"/>
                    <a:pt x="33" y="3"/>
                    <a:pt x="37" y="2"/>
                  </a:cubicBezTo>
                  <a:cubicBezTo>
                    <a:pt x="40" y="2"/>
                    <a:pt x="43" y="1"/>
                    <a:pt x="47" y="1"/>
                  </a:cubicBezTo>
                  <a:cubicBezTo>
                    <a:pt x="54" y="0"/>
                    <a:pt x="62" y="0"/>
                    <a:pt x="71" y="1"/>
                  </a:cubicBezTo>
                  <a:cubicBezTo>
                    <a:pt x="79" y="1"/>
                    <a:pt x="88" y="3"/>
                    <a:pt x="97" y="4"/>
                  </a:cubicBezTo>
                  <a:cubicBezTo>
                    <a:pt x="102" y="5"/>
                    <a:pt x="106" y="7"/>
                    <a:pt x="111" y="8"/>
                  </a:cubicBezTo>
                  <a:cubicBezTo>
                    <a:pt x="113" y="8"/>
                    <a:pt x="116" y="9"/>
                    <a:pt x="118" y="10"/>
                  </a:cubicBezTo>
                  <a:cubicBezTo>
                    <a:pt x="120" y="11"/>
                    <a:pt x="123" y="11"/>
                    <a:pt x="125" y="12"/>
                  </a:cubicBezTo>
                  <a:cubicBezTo>
                    <a:pt x="132" y="15"/>
                    <a:pt x="132" y="15"/>
                    <a:pt x="132" y="15"/>
                  </a:cubicBezTo>
                  <a:cubicBezTo>
                    <a:pt x="139" y="18"/>
                    <a:pt x="139" y="18"/>
                    <a:pt x="139" y="18"/>
                  </a:cubicBezTo>
                  <a:cubicBezTo>
                    <a:pt x="143" y="20"/>
                    <a:pt x="147" y="22"/>
                    <a:pt x="152" y="24"/>
                  </a:cubicBezTo>
                  <a:cubicBezTo>
                    <a:pt x="160" y="28"/>
                    <a:pt x="169" y="31"/>
                    <a:pt x="178" y="35"/>
                  </a:cubicBezTo>
                  <a:cubicBezTo>
                    <a:pt x="182" y="37"/>
                    <a:pt x="187" y="38"/>
                    <a:pt x="191" y="40"/>
                  </a:cubicBezTo>
                  <a:cubicBezTo>
                    <a:pt x="195" y="42"/>
                    <a:pt x="199" y="43"/>
                    <a:pt x="204" y="45"/>
                  </a:cubicBezTo>
                  <a:cubicBezTo>
                    <a:pt x="212" y="47"/>
                    <a:pt x="220" y="50"/>
                    <a:pt x="228" y="52"/>
                  </a:cubicBezTo>
                  <a:cubicBezTo>
                    <a:pt x="236" y="55"/>
                    <a:pt x="244" y="57"/>
                    <a:pt x="251" y="58"/>
                  </a:cubicBezTo>
                  <a:cubicBezTo>
                    <a:pt x="265" y="61"/>
                    <a:pt x="276" y="64"/>
                    <a:pt x="285" y="65"/>
                  </a:cubicBezTo>
                  <a:cubicBezTo>
                    <a:pt x="293" y="66"/>
                    <a:pt x="298" y="67"/>
                    <a:pt x="298" y="67"/>
                  </a:cubicBezTo>
                  <a:close/>
                </a:path>
              </a:pathLst>
            </a:custGeom>
            <a:solidFill>
              <a:srgbClr val="9294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a:extLst>
                <a:ext uri="{FF2B5EF4-FFF2-40B4-BE49-F238E27FC236}">
                  <a16:creationId xmlns:a16="http://schemas.microsoft.com/office/drawing/2014/main" id="{B6499AD8-153B-442F-8609-2C80B3A8D398}"/>
                </a:ext>
              </a:extLst>
            </p:cNvPr>
            <p:cNvSpPr/>
            <p:nvPr/>
          </p:nvSpPr>
          <p:spPr bwMode="auto">
            <a:xfrm>
              <a:off x="1561367" y="4081655"/>
              <a:ext cx="1897754" cy="865098"/>
            </a:xfrm>
            <a:custGeom>
              <a:avLst/>
              <a:gdLst>
                <a:gd name="T0" fmla="*/ 437 w 437"/>
                <a:gd name="T1" fmla="*/ 199 h 199"/>
                <a:gd name="T2" fmla="*/ 303 w 437"/>
                <a:gd name="T3" fmla="*/ 125 h 199"/>
                <a:gd name="T4" fmla="*/ 0 w 437"/>
                <a:gd name="T5" fmla="*/ 141 h 199"/>
                <a:gd name="T6" fmla="*/ 85 w 437"/>
                <a:gd name="T7" fmla="*/ 52 h 199"/>
                <a:gd name="T8" fmla="*/ 212 w 437"/>
                <a:gd name="T9" fmla="*/ 45 h 199"/>
                <a:gd name="T10" fmla="*/ 437 w 437"/>
                <a:gd name="T11" fmla="*/ 91 h 199"/>
                <a:gd name="T12" fmla="*/ 437 w 437"/>
                <a:gd name="T13" fmla="*/ 199 h 199"/>
              </a:gdLst>
              <a:ahLst/>
              <a:cxnLst>
                <a:cxn ang="0">
                  <a:pos x="T0" y="T1"/>
                </a:cxn>
                <a:cxn ang="0">
                  <a:pos x="T2" y="T3"/>
                </a:cxn>
                <a:cxn ang="0">
                  <a:pos x="T4" y="T5"/>
                </a:cxn>
                <a:cxn ang="0">
                  <a:pos x="T6" y="T7"/>
                </a:cxn>
                <a:cxn ang="0">
                  <a:pos x="T8" y="T9"/>
                </a:cxn>
                <a:cxn ang="0">
                  <a:pos x="T10" y="T11"/>
                </a:cxn>
                <a:cxn ang="0">
                  <a:pos x="T12" y="T13"/>
                </a:cxn>
              </a:cxnLst>
              <a:rect l="0" t="0" r="r" b="b"/>
              <a:pathLst>
                <a:path w="437" h="199">
                  <a:moveTo>
                    <a:pt x="437" y="199"/>
                  </a:moveTo>
                  <a:cubicBezTo>
                    <a:pt x="437" y="199"/>
                    <a:pt x="403" y="129"/>
                    <a:pt x="303" y="125"/>
                  </a:cubicBezTo>
                  <a:cubicBezTo>
                    <a:pt x="202" y="121"/>
                    <a:pt x="71" y="198"/>
                    <a:pt x="0" y="141"/>
                  </a:cubicBezTo>
                  <a:cubicBezTo>
                    <a:pt x="85" y="52"/>
                    <a:pt x="85" y="52"/>
                    <a:pt x="85" y="52"/>
                  </a:cubicBezTo>
                  <a:cubicBezTo>
                    <a:pt x="85" y="52"/>
                    <a:pt x="120" y="89"/>
                    <a:pt x="212" y="45"/>
                  </a:cubicBezTo>
                  <a:cubicBezTo>
                    <a:pt x="304" y="0"/>
                    <a:pt x="427" y="66"/>
                    <a:pt x="437" y="91"/>
                  </a:cubicBezTo>
                  <a:lnTo>
                    <a:pt x="437" y="199"/>
                  </a:lnTo>
                  <a:close/>
                </a:path>
              </a:pathLst>
            </a:custGeom>
            <a:solidFill>
              <a:srgbClr val="F5F5F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a:extLst>
                <a:ext uri="{FF2B5EF4-FFF2-40B4-BE49-F238E27FC236}">
                  <a16:creationId xmlns:a16="http://schemas.microsoft.com/office/drawing/2014/main" id="{97803CCB-2CE0-4924-A356-AF5F67956FB1}"/>
                </a:ext>
              </a:extLst>
            </p:cNvPr>
            <p:cNvSpPr/>
            <p:nvPr/>
          </p:nvSpPr>
          <p:spPr bwMode="auto">
            <a:xfrm>
              <a:off x="1731407" y="4020838"/>
              <a:ext cx="1727714" cy="925916"/>
            </a:xfrm>
            <a:custGeom>
              <a:avLst/>
              <a:gdLst>
                <a:gd name="T0" fmla="*/ 398 w 398"/>
                <a:gd name="T1" fmla="*/ 213 h 213"/>
                <a:gd name="T2" fmla="*/ 255 w 398"/>
                <a:gd name="T3" fmla="*/ 110 h 213"/>
                <a:gd name="T4" fmla="*/ 0 w 398"/>
                <a:gd name="T5" fmla="*/ 82 h 213"/>
                <a:gd name="T6" fmla="*/ 70 w 398"/>
                <a:gd name="T7" fmla="*/ 0 h 213"/>
                <a:gd name="T8" fmla="*/ 259 w 398"/>
                <a:gd name="T9" fmla="*/ 29 h 213"/>
                <a:gd name="T10" fmla="*/ 398 w 398"/>
                <a:gd name="T11" fmla="*/ 105 h 213"/>
                <a:gd name="T12" fmla="*/ 398 w 398"/>
                <a:gd name="T13" fmla="*/ 213 h 213"/>
              </a:gdLst>
              <a:ahLst/>
              <a:cxnLst>
                <a:cxn ang="0">
                  <a:pos x="T0" y="T1"/>
                </a:cxn>
                <a:cxn ang="0">
                  <a:pos x="T2" y="T3"/>
                </a:cxn>
                <a:cxn ang="0">
                  <a:pos x="T4" y="T5"/>
                </a:cxn>
                <a:cxn ang="0">
                  <a:pos x="T6" y="T7"/>
                </a:cxn>
                <a:cxn ang="0">
                  <a:pos x="T8" y="T9"/>
                </a:cxn>
                <a:cxn ang="0">
                  <a:pos x="T10" y="T11"/>
                </a:cxn>
                <a:cxn ang="0">
                  <a:pos x="T12" y="T13"/>
                </a:cxn>
              </a:cxnLst>
              <a:rect l="0" t="0" r="r" b="b"/>
              <a:pathLst>
                <a:path w="398" h="213">
                  <a:moveTo>
                    <a:pt x="398" y="213"/>
                  </a:moveTo>
                  <a:cubicBezTo>
                    <a:pt x="398" y="213"/>
                    <a:pt x="368" y="117"/>
                    <a:pt x="255" y="110"/>
                  </a:cubicBezTo>
                  <a:cubicBezTo>
                    <a:pt x="142" y="103"/>
                    <a:pt x="69" y="139"/>
                    <a:pt x="0" y="82"/>
                  </a:cubicBezTo>
                  <a:cubicBezTo>
                    <a:pt x="70" y="0"/>
                    <a:pt x="70" y="0"/>
                    <a:pt x="70" y="0"/>
                  </a:cubicBezTo>
                  <a:cubicBezTo>
                    <a:pt x="70" y="0"/>
                    <a:pt x="153" y="49"/>
                    <a:pt x="259" y="29"/>
                  </a:cubicBezTo>
                  <a:cubicBezTo>
                    <a:pt x="365" y="9"/>
                    <a:pt x="398" y="105"/>
                    <a:pt x="398" y="105"/>
                  </a:cubicBezTo>
                  <a:lnTo>
                    <a:pt x="398" y="213"/>
                  </a:ln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9">
              <a:extLst>
                <a:ext uri="{FF2B5EF4-FFF2-40B4-BE49-F238E27FC236}">
                  <a16:creationId xmlns:a16="http://schemas.microsoft.com/office/drawing/2014/main" id="{BA67E1CC-7CB3-4314-A953-C262D10F0D81}"/>
                </a:ext>
              </a:extLst>
            </p:cNvPr>
            <p:cNvSpPr/>
            <p:nvPr/>
          </p:nvSpPr>
          <p:spPr bwMode="auto">
            <a:xfrm>
              <a:off x="3459121" y="4034491"/>
              <a:ext cx="1849349" cy="920951"/>
            </a:xfrm>
            <a:custGeom>
              <a:avLst/>
              <a:gdLst>
                <a:gd name="T0" fmla="*/ 0 w 426"/>
                <a:gd name="T1" fmla="*/ 210 h 212"/>
                <a:gd name="T2" fmla="*/ 159 w 426"/>
                <a:gd name="T3" fmla="*/ 132 h 212"/>
                <a:gd name="T4" fmla="*/ 426 w 426"/>
                <a:gd name="T5" fmla="*/ 171 h 212"/>
                <a:gd name="T6" fmla="*/ 347 w 426"/>
                <a:gd name="T7" fmla="*/ 79 h 212"/>
                <a:gd name="T8" fmla="*/ 186 w 426"/>
                <a:gd name="T9" fmla="*/ 51 h 212"/>
                <a:gd name="T10" fmla="*/ 0 w 426"/>
                <a:gd name="T11" fmla="*/ 102 h 212"/>
                <a:gd name="T12" fmla="*/ 0 w 426"/>
                <a:gd name="T13" fmla="*/ 210 h 212"/>
              </a:gdLst>
              <a:ahLst/>
              <a:cxnLst>
                <a:cxn ang="0">
                  <a:pos x="T0" y="T1"/>
                </a:cxn>
                <a:cxn ang="0">
                  <a:pos x="T2" y="T3"/>
                </a:cxn>
                <a:cxn ang="0">
                  <a:pos x="T4" y="T5"/>
                </a:cxn>
                <a:cxn ang="0">
                  <a:pos x="T6" y="T7"/>
                </a:cxn>
                <a:cxn ang="0">
                  <a:pos x="T8" y="T9"/>
                </a:cxn>
                <a:cxn ang="0">
                  <a:pos x="T10" y="T11"/>
                </a:cxn>
                <a:cxn ang="0">
                  <a:pos x="T12" y="T13"/>
                </a:cxn>
              </a:cxnLst>
              <a:rect l="0" t="0" r="r" b="b"/>
              <a:pathLst>
                <a:path w="426" h="212">
                  <a:moveTo>
                    <a:pt x="0" y="210"/>
                  </a:moveTo>
                  <a:cubicBezTo>
                    <a:pt x="0" y="210"/>
                    <a:pt x="45" y="133"/>
                    <a:pt x="159" y="132"/>
                  </a:cubicBezTo>
                  <a:cubicBezTo>
                    <a:pt x="274" y="130"/>
                    <a:pt x="312" y="212"/>
                    <a:pt x="426" y="171"/>
                  </a:cubicBezTo>
                  <a:cubicBezTo>
                    <a:pt x="347" y="79"/>
                    <a:pt x="347" y="79"/>
                    <a:pt x="347" y="79"/>
                  </a:cubicBezTo>
                  <a:cubicBezTo>
                    <a:pt x="347" y="79"/>
                    <a:pt x="278" y="112"/>
                    <a:pt x="186" y="51"/>
                  </a:cubicBezTo>
                  <a:cubicBezTo>
                    <a:pt x="108" y="0"/>
                    <a:pt x="0" y="102"/>
                    <a:pt x="0" y="102"/>
                  </a:cubicBezTo>
                  <a:lnTo>
                    <a:pt x="0" y="210"/>
                  </a:lnTo>
                  <a:close/>
                </a:path>
              </a:pathLst>
            </a:custGeom>
            <a:solidFill>
              <a:srgbClr val="F5F5F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0">
              <a:extLst>
                <a:ext uri="{FF2B5EF4-FFF2-40B4-BE49-F238E27FC236}">
                  <a16:creationId xmlns:a16="http://schemas.microsoft.com/office/drawing/2014/main" id="{33BE6978-DF38-4388-805B-73E673D86A8D}"/>
                </a:ext>
              </a:extLst>
            </p:cNvPr>
            <p:cNvSpPr/>
            <p:nvPr/>
          </p:nvSpPr>
          <p:spPr bwMode="auto">
            <a:xfrm>
              <a:off x="3459121" y="3951332"/>
              <a:ext cx="1619731" cy="995421"/>
            </a:xfrm>
            <a:custGeom>
              <a:avLst/>
              <a:gdLst>
                <a:gd name="T0" fmla="*/ 0 w 373"/>
                <a:gd name="T1" fmla="*/ 229 h 229"/>
                <a:gd name="T2" fmla="*/ 128 w 373"/>
                <a:gd name="T3" fmla="*/ 126 h 229"/>
                <a:gd name="T4" fmla="*/ 373 w 373"/>
                <a:gd name="T5" fmla="*/ 90 h 229"/>
                <a:gd name="T6" fmla="*/ 300 w 373"/>
                <a:gd name="T7" fmla="*/ 0 h 229"/>
                <a:gd name="T8" fmla="*/ 139 w 373"/>
                <a:gd name="T9" fmla="*/ 52 h 229"/>
                <a:gd name="T10" fmla="*/ 0 w 373"/>
                <a:gd name="T11" fmla="*/ 121 h 229"/>
                <a:gd name="T12" fmla="*/ 0 w 373"/>
                <a:gd name="T13" fmla="*/ 229 h 229"/>
              </a:gdLst>
              <a:ahLst/>
              <a:cxnLst>
                <a:cxn ang="0">
                  <a:pos x="T0" y="T1"/>
                </a:cxn>
                <a:cxn ang="0">
                  <a:pos x="T2" y="T3"/>
                </a:cxn>
                <a:cxn ang="0">
                  <a:pos x="T4" y="T5"/>
                </a:cxn>
                <a:cxn ang="0">
                  <a:pos x="T6" y="T7"/>
                </a:cxn>
                <a:cxn ang="0">
                  <a:pos x="T8" y="T9"/>
                </a:cxn>
                <a:cxn ang="0">
                  <a:pos x="T10" y="T11"/>
                </a:cxn>
                <a:cxn ang="0">
                  <a:pos x="T12" y="T13"/>
                </a:cxn>
              </a:cxnLst>
              <a:rect l="0" t="0" r="r" b="b"/>
              <a:pathLst>
                <a:path w="373" h="229">
                  <a:moveTo>
                    <a:pt x="0" y="229"/>
                  </a:moveTo>
                  <a:cubicBezTo>
                    <a:pt x="0" y="229"/>
                    <a:pt x="33" y="144"/>
                    <a:pt x="128" y="126"/>
                  </a:cubicBezTo>
                  <a:cubicBezTo>
                    <a:pt x="222" y="109"/>
                    <a:pt x="340" y="149"/>
                    <a:pt x="373" y="90"/>
                  </a:cubicBezTo>
                  <a:cubicBezTo>
                    <a:pt x="300" y="0"/>
                    <a:pt x="300" y="0"/>
                    <a:pt x="300" y="0"/>
                  </a:cubicBezTo>
                  <a:cubicBezTo>
                    <a:pt x="300" y="0"/>
                    <a:pt x="222" y="63"/>
                    <a:pt x="139" y="52"/>
                  </a:cubicBezTo>
                  <a:cubicBezTo>
                    <a:pt x="56" y="40"/>
                    <a:pt x="0" y="121"/>
                    <a:pt x="0" y="121"/>
                  </a:cubicBezTo>
                  <a:lnTo>
                    <a:pt x="0" y="229"/>
                  </a:ln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9" name="组合 28">
            <a:extLst>
              <a:ext uri="{FF2B5EF4-FFF2-40B4-BE49-F238E27FC236}">
                <a16:creationId xmlns:a16="http://schemas.microsoft.com/office/drawing/2014/main" id="{8D8F01F5-416F-4C89-98F5-C8C5663A3964}"/>
              </a:ext>
            </a:extLst>
          </p:cNvPr>
          <p:cNvGrpSpPr/>
          <p:nvPr/>
        </p:nvGrpSpPr>
        <p:grpSpPr>
          <a:xfrm rot="2502521">
            <a:off x="5995184" y="3696448"/>
            <a:ext cx="747186" cy="1211385"/>
            <a:chOff x="4357730" y="1344868"/>
            <a:chExt cx="747186" cy="1211385"/>
          </a:xfrm>
          <a:effectLst>
            <a:outerShdw blurRad="50800" dist="38100" dir="2700000" algn="tl" rotWithShape="0">
              <a:prstClr val="black">
                <a:alpha val="40000"/>
              </a:prstClr>
            </a:outerShdw>
          </a:effectLst>
        </p:grpSpPr>
        <p:sp>
          <p:nvSpPr>
            <p:cNvPr id="30" name="Freeform 56">
              <a:extLst>
                <a:ext uri="{FF2B5EF4-FFF2-40B4-BE49-F238E27FC236}">
                  <a16:creationId xmlns:a16="http://schemas.microsoft.com/office/drawing/2014/main" id="{7C5BC238-F433-4D84-8002-CAC217A32D57}"/>
                </a:ext>
              </a:extLst>
            </p:cNvPr>
            <p:cNvSpPr/>
            <p:nvPr/>
          </p:nvSpPr>
          <p:spPr bwMode="auto">
            <a:xfrm>
              <a:off x="4357730" y="1344868"/>
              <a:ext cx="747186" cy="881233"/>
            </a:xfrm>
            <a:custGeom>
              <a:avLst/>
              <a:gdLst>
                <a:gd name="T0" fmla="*/ 69 w 172"/>
                <a:gd name="T1" fmla="*/ 14 h 203"/>
                <a:gd name="T2" fmla="*/ 9 w 172"/>
                <a:gd name="T3" fmla="*/ 119 h 203"/>
                <a:gd name="T4" fmla="*/ 57 w 172"/>
                <a:gd name="T5" fmla="*/ 173 h 203"/>
                <a:gd name="T6" fmla="*/ 68 w 172"/>
                <a:gd name="T7" fmla="*/ 203 h 203"/>
                <a:gd name="T8" fmla="*/ 108 w 172"/>
                <a:gd name="T9" fmla="*/ 195 h 203"/>
                <a:gd name="T10" fmla="*/ 148 w 172"/>
                <a:gd name="T11" fmla="*/ 186 h 203"/>
                <a:gd name="T12" fmla="*/ 146 w 172"/>
                <a:gd name="T13" fmla="*/ 154 h 203"/>
                <a:gd name="T14" fmla="*/ 167 w 172"/>
                <a:gd name="T15" fmla="*/ 85 h 203"/>
                <a:gd name="T16" fmla="*/ 69 w 172"/>
                <a:gd name="T17" fmla="*/ 1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03">
                  <a:moveTo>
                    <a:pt x="69" y="14"/>
                  </a:moveTo>
                  <a:cubicBezTo>
                    <a:pt x="5" y="28"/>
                    <a:pt x="0" y="86"/>
                    <a:pt x="9" y="119"/>
                  </a:cubicBezTo>
                  <a:cubicBezTo>
                    <a:pt x="18" y="152"/>
                    <a:pt x="57" y="173"/>
                    <a:pt x="57" y="173"/>
                  </a:cubicBezTo>
                  <a:cubicBezTo>
                    <a:pt x="68" y="203"/>
                    <a:pt x="68" y="203"/>
                    <a:pt x="68" y="203"/>
                  </a:cubicBezTo>
                  <a:cubicBezTo>
                    <a:pt x="108" y="195"/>
                    <a:pt x="108" y="195"/>
                    <a:pt x="108" y="195"/>
                  </a:cubicBezTo>
                  <a:cubicBezTo>
                    <a:pt x="148" y="186"/>
                    <a:pt x="148" y="186"/>
                    <a:pt x="148" y="186"/>
                  </a:cubicBezTo>
                  <a:cubicBezTo>
                    <a:pt x="146" y="154"/>
                    <a:pt x="146" y="154"/>
                    <a:pt x="146" y="154"/>
                  </a:cubicBezTo>
                  <a:cubicBezTo>
                    <a:pt x="146" y="154"/>
                    <a:pt x="172" y="119"/>
                    <a:pt x="167" y="85"/>
                  </a:cubicBezTo>
                  <a:cubicBezTo>
                    <a:pt x="162" y="51"/>
                    <a:pt x="134" y="0"/>
                    <a:pt x="69" y="14"/>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31" name="Freeform 57">
              <a:extLst>
                <a:ext uri="{FF2B5EF4-FFF2-40B4-BE49-F238E27FC236}">
                  <a16:creationId xmlns:a16="http://schemas.microsoft.com/office/drawing/2014/main" id="{664834C7-2606-48C7-A9D2-9429EBDE2222}"/>
                </a:ext>
              </a:extLst>
            </p:cNvPr>
            <p:cNvSpPr/>
            <p:nvPr/>
          </p:nvSpPr>
          <p:spPr bwMode="auto">
            <a:xfrm>
              <a:off x="4457024" y="1457814"/>
              <a:ext cx="286711" cy="264370"/>
            </a:xfrm>
            <a:custGeom>
              <a:avLst/>
              <a:gdLst>
                <a:gd name="T0" fmla="*/ 60 w 66"/>
                <a:gd name="T1" fmla="*/ 7 h 61"/>
                <a:gd name="T2" fmla="*/ 45 w 66"/>
                <a:gd name="T3" fmla="*/ 44 h 61"/>
                <a:gd name="T4" fmla="*/ 7 w 66"/>
                <a:gd name="T5" fmla="*/ 53 h 61"/>
                <a:gd name="T6" fmla="*/ 21 w 66"/>
                <a:gd name="T7" fmla="*/ 17 h 61"/>
                <a:gd name="T8" fmla="*/ 60 w 66"/>
                <a:gd name="T9" fmla="*/ 7 h 61"/>
              </a:gdLst>
              <a:ahLst/>
              <a:cxnLst>
                <a:cxn ang="0">
                  <a:pos x="T0" y="T1"/>
                </a:cxn>
                <a:cxn ang="0">
                  <a:pos x="T2" y="T3"/>
                </a:cxn>
                <a:cxn ang="0">
                  <a:pos x="T4" y="T5"/>
                </a:cxn>
                <a:cxn ang="0">
                  <a:pos x="T6" y="T7"/>
                </a:cxn>
                <a:cxn ang="0">
                  <a:pos x="T8" y="T9"/>
                </a:cxn>
              </a:cxnLst>
              <a:rect l="0" t="0" r="r" b="b"/>
              <a:pathLst>
                <a:path w="66" h="61">
                  <a:moveTo>
                    <a:pt x="60" y="7"/>
                  </a:moveTo>
                  <a:cubicBezTo>
                    <a:pt x="66" y="15"/>
                    <a:pt x="60" y="31"/>
                    <a:pt x="45" y="44"/>
                  </a:cubicBezTo>
                  <a:cubicBezTo>
                    <a:pt x="30" y="57"/>
                    <a:pt x="13" y="61"/>
                    <a:pt x="7" y="53"/>
                  </a:cubicBezTo>
                  <a:cubicBezTo>
                    <a:pt x="0" y="46"/>
                    <a:pt x="7" y="29"/>
                    <a:pt x="21" y="17"/>
                  </a:cubicBezTo>
                  <a:cubicBezTo>
                    <a:pt x="36" y="4"/>
                    <a:pt x="53" y="0"/>
                    <a:pt x="60" y="7"/>
                  </a:cubicBezTo>
                  <a:close/>
                </a:path>
              </a:pathLst>
            </a:custGeom>
            <a:solidFill>
              <a:schemeClr val="accent4">
                <a:lumMod val="20000"/>
                <a:lumOff val="80000"/>
              </a:schemeClr>
            </a:solidFill>
            <a:ln>
              <a:noFill/>
            </a:ln>
          </p:spPr>
          <p:txBody>
            <a:bodyPr vert="horz" wrap="square" lIns="91440" tIns="45720" rIns="91440" bIns="45720" numCol="1" anchor="t" anchorCtr="0" compatLnSpc="1"/>
            <a:lstStyle/>
            <a:p>
              <a:endParaRPr lang="zh-CN" altLang="en-US"/>
            </a:p>
          </p:txBody>
        </p:sp>
        <p:sp>
          <p:nvSpPr>
            <p:cNvPr id="32" name="Freeform 58">
              <a:extLst>
                <a:ext uri="{FF2B5EF4-FFF2-40B4-BE49-F238E27FC236}">
                  <a16:creationId xmlns:a16="http://schemas.microsoft.com/office/drawing/2014/main" id="{F4DA99DB-CFB4-4242-A415-979458FE234F}"/>
                </a:ext>
              </a:extLst>
            </p:cNvPr>
            <p:cNvSpPr/>
            <p:nvPr/>
          </p:nvSpPr>
          <p:spPr bwMode="auto">
            <a:xfrm>
              <a:off x="4627065" y="2147907"/>
              <a:ext cx="420758" cy="165076"/>
            </a:xfrm>
            <a:custGeom>
              <a:avLst/>
              <a:gdLst>
                <a:gd name="T0" fmla="*/ 88 w 97"/>
                <a:gd name="T1" fmla="*/ 20 h 38"/>
                <a:gd name="T2" fmla="*/ 12 w 97"/>
                <a:gd name="T3" fmla="*/ 37 h 38"/>
                <a:gd name="T4" fmla="*/ 1 w 97"/>
                <a:gd name="T5" fmla="*/ 29 h 38"/>
                <a:gd name="T6" fmla="*/ 1 w 97"/>
                <a:gd name="T7" fmla="*/ 29 h 38"/>
                <a:gd name="T8" fmla="*/ 8 w 97"/>
                <a:gd name="T9" fmla="*/ 18 h 38"/>
                <a:gd name="T10" fmla="*/ 84 w 97"/>
                <a:gd name="T11" fmla="*/ 2 h 38"/>
                <a:gd name="T12" fmla="*/ 96 w 97"/>
                <a:gd name="T13" fmla="*/ 9 h 38"/>
                <a:gd name="T14" fmla="*/ 96 w 97"/>
                <a:gd name="T15" fmla="*/ 9 h 38"/>
                <a:gd name="T16" fmla="*/ 88 w 97"/>
                <a:gd name="T17"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38">
                  <a:moveTo>
                    <a:pt x="88" y="20"/>
                  </a:moveTo>
                  <a:cubicBezTo>
                    <a:pt x="12" y="37"/>
                    <a:pt x="12" y="37"/>
                    <a:pt x="12" y="37"/>
                  </a:cubicBezTo>
                  <a:cubicBezTo>
                    <a:pt x="7" y="38"/>
                    <a:pt x="2" y="34"/>
                    <a:pt x="1" y="29"/>
                  </a:cubicBezTo>
                  <a:cubicBezTo>
                    <a:pt x="1" y="29"/>
                    <a:pt x="1" y="29"/>
                    <a:pt x="1" y="29"/>
                  </a:cubicBezTo>
                  <a:cubicBezTo>
                    <a:pt x="0" y="24"/>
                    <a:pt x="3" y="19"/>
                    <a:pt x="8" y="18"/>
                  </a:cubicBezTo>
                  <a:cubicBezTo>
                    <a:pt x="84" y="2"/>
                    <a:pt x="84" y="2"/>
                    <a:pt x="84" y="2"/>
                  </a:cubicBezTo>
                  <a:cubicBezTo>
                    <a:pt x="89" y="0"/>
                    <a:pt x="94" y="4"/>
                    <a:pt x="96" y="9"/>
                  </a:cubicBezTo>
                  <a:cubicBezTo>
                    <a:pt x="96" y="9"/>
                    <a:pt x="96" y="9"/>
                    <a:pt x="96" y="9"/>
                  </a:cubicBezTo>
                  <a:cubicBezTo>
                    <a:pt x="97" y="14"/>
                    <a:pt x="93" y="19"/>
                    <a:pt x="88" y="20"/>
                  </a:cubicBezTo>
                  <a:close/>
                </a:path>
              </a:pathLst>
            </a:custGeom>
            <a:solidFill>
              <a:srgbClr val="D4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59">
              <a:extLst>
                <a:ext uri="{FF2B5EF4-FFF2-40B4-BE49-F238E27FC236}">
                  <a16:creationId xmlns:a16="http://schemas.microsoft.com/office/drawing/2014/main" id="{2EA1B0A6-216C-45A7-B308-F1DAFAD2B15D}"/>
                </a:ext>
              </a:extLst>
            </p:cNvPr>
            <p:cNvSpPr/>
            <p:nvPr/>
          </p:nvSpPr>
          <p:spPr bwMode="auto">
            <a:xfrm>
              <a:off x="4644442" y="2231066"/>
              <a:ext cx="420758" cy="160111"/>
            </a:xfrm>
            <a:custGeom>
              <a:avLst/>
              <a:gdLst>
                <a:gd name="T0" fmla="*/ 88 w 97"/>
                <a:gd name="T1" fmla="*/ 20 h 37"/>
                <a:gd name="T2" fmla="*/ 12 w 97"/>
                <a:gd name="T3" fmla="*/ 36 h 37"/>
                <a:gd name="T4" fmla="*/ 1 w 97"/>
                <a:gd name="T5" fmla="*/ 29 h 37"/>
                <a:gd name="T6" fmla="*/ 1 w 97"/>
                <a:gd name="T7" fmla="*/ 29 h 37"/>
                <a:gd name="T8" fmla="*/ 8 w 97"/>
                <a:gd name="T9" fmla="*/ 18 h 37"/>
                <a:gd name="T10" fmla="*/ 84 w 97"/>
                <a:gd name="T11" fmla="*/ 1 h 37"/>
                <a:gd name="T12" fmla="*/ 96 w 97"/>
                <a:gd name="T13" fmla="*/ 8 h 37"/>
                <a:gd name="T14" fmla="*/ 96 w 97"/>
                <a:gd name="T15" fmla="*/ 8 h 37"/>
                <a:gd name="T16" fmla="*/ 88 w 97"/>
                <a:gd name="T17"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37">
                  <a:moveTo>
                    <a:pt x="88" y="20"/>
                  </a:moveTo>
                  <a:cubicBezTo>
                    <a:pt x="12" y="36"/>
                    <a:pt x="12" y="36"/>
                    <a:pt x="12" y="36"/>
                  </a:cubicBezTo>
                  <a:cubicBezTo>
                    <a:pt x="7" y="37"/>
                    <a:pt x="2" y="34"/>
                    <a:pt x="1" y="29"/>
                  </a:cubicBezTo>
                  <a:cubicBezTo>
                    <a:pt x="1" y="29"/>
                    <a:pt x="1" y="29"/>
                    <a:pt x="1" y="29"/>
                  </a:cubicBezTo>
                  <a:cubicBezTo>
                    <a:pt x="0" y="24"/>
                    <a:pt x="3" y="19"/>
                    <a:pt x="8" y="18"/>
                  </a:cubicBezTo>
                  <a:cubicBezTo>
                    <a:pt x="84" y="1"/>
                    <a:pt x="84" y="1"/>
                    <a:pt x="84" y="1"/>
                  </a:cubicBezTo>
                  <a:cubicBezTo>
                    <a:pt x="89" y="0"/>
                    <a:pt x="94" y="3"/>
                    <a:pt x="96" y="8"/>
                  </a:cubicBezTo>
                  <a:cubicBezTo>
                    <a:pt x="96" y="8"/>
                    <a:pt x="96" y="8"/>
                    <a:pt x="96" y="8"/>
                  </a:cubicBezTo>
                  <a:cubicBezTo>
                    <a:pt x="97" y="14"/>
                    <a:pt x="93" y="19"/>
                    <a:pt x="88" y="20"/>
                  </a:cubicBezTo>
                  <a:close/>
                </a:path>
              </a:pathLst>
            </a:custGeom>
            <a:solidFill>
              <a:srgbClr val="D4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60">
              <a:extLst>
                <a:ext uri="{FF2B5EF4-FFF2-40B4-BE49-F238E27FC236}">
                  <a16:creationId xmlns:a16="http://schemas.microsoft.com/office/drawing/2014/main" id="{0A71256A-A1EF-454F-9933-58921B9DD97C}"/>
                </a:ext>
              </a:extLst>
            </p:cNvPr>
            <p:cNvSpPr/>
            <p:nvPr/>
          </p:nvSpPr>
          <p:spPr bwMode="auto">
            <a:xfrm>
              <a:off x="4696571" y="2317948"/>
              <a:ext cx="330152" cy="177488"/>
            </a:xfrm>
            <a:custGeom>
              <a:avLst/>
              <a:gdLst>
                <a:gd name="T0" fmla="*/ 133 w 266"/>
                <a:gd name="T1" fmla="*/ 28 h 143"/>
                <a:gd name="T2" fmla="*/ 0 w 266"/>
                <a:gd name="T3" fmla="*/ 56 h 143"/>
                <a:gd name="T4" fmla="*/ 52 w 266"/>
                <a:gd name="T5" fmla="*/ 143 h 143"/>
                <a:gd name="T6" fmla="*/ 154 w 266"/>
                <a:gd name="T7" fmla="*/ 122 h 143"/>
                <a:gd name="T8" fmla="*/ 255 w 266"/>
                <a:gd name="T9" fmla="*/ 101 h 143"/>
                <a:gd name="T10" fmla="*/ 266 w 266"/>
                <a:gd name="T11" fmla="*/ 0 h 143"/>
                <a:gd name="T12" fmla="*/ 133 w 266"/>
                <a:gd name="T13" fmla="*/ 28 h 143"/>
              </a:gdLst>
              <a:ahLst/>
              <a:cxnLst>
                <a:cxn ang="0">
                  <a:pos x="T0" y="T1"/>
                </a:cxn>
                <a:cxn ang="0">
                  <a:pos x="T2" y="T3"/>
                </a:cxn>
                <a:cxn ang="0">
                  <a:pos x="T4" y="T5"/>
                </a:cxn>
                <a:cxn ang="0">
                  <a:pos x="T6" y="T7"/>
                </a:cxn>
                <a:cxn ang="0">
                  <a:pos x="T8" y="T9"/>
                </a:cxn>
                <a:cxn ang="0">
                  <a:pos x="T10" y="T11"/>
                </a:cxn>
                <a:cxn ang="0">
                  <a:pos x="T12" y="T13"/>
                </a:cxn>
              </a:cxnLst>
              <a:rect l="0" t="0" r="r" b="b"/>
              <a:pathLst>
                <a:path w="266" h="143">
                  <a:moveTo>
                    <a:pt x="133" y="28"/>
                  </a:moveTo>
                  <a:lnTo>
                    <a:pt x="0" y="56"/>
                  </a:lnTo>
                  <a:lnTo>
                    <a:pt x="52" y="143"/>
                  </a:lnTo>
                  <a:lnTo>
                    <a:pt x="154" y="122"/>
                  </a:lnTo>
                  <a:lnTo>
                    <a:pt x="255" y="101"/>
                  </a:lnTo>
                  <a:lnTo>
                    <a:pt x="266" y="0"/>
                  </a:lnTo>
                  <a:lnTo>
                    <a:pt x="133" y="28"/>
                  </a:lnTo>
                  <a:close/>
                </a:path>
              </a:pathLst>
            </a:custGeom>
            <a:solidFill>
              <a:srgbClr val="A6A8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61">
              <a:extLst>
                <a:ext uri="{FF2B5EF4-FFF2-40B4-BE49-F238E27FC236}">
                  <a16:creationId xmlns:a16="http://schemas.microsoft.com/office/drawing/2014/main" id="{E789C3B5-5385-40AE-A07B-0F2ED27BBF91}"/>
                </a:ext>
              </a:extLst>
            </p:cNvPr>
            <p:cNvSpPr/>
            <p:nvPr/>
          </p:nvSpPr>
          <p:spPr bwMode="auto">
            <a:xfrm>
              <a:off x="4766077" y="2443306"/>
              <a:ext cx="243270" cy="112947"/>
            </a:xfrm>
            <a:custGeom>
              <a:avLst/>
              <a:gdLst>
                <a:gd name="T0" fmla="*/ 0 w 56"/>
                <a:gd name="T1" fmla="*/ 12 h 26"/>
                <a:gd name="T2" fmla="*/ 33 w 56"/>
                <a:gd name="T3" fmla="*/ 22 h 26"/>
                <a:gd name="T4" fmla="*/ 56 w 56"/>
                <a:gd name="T5" fmla="*/ 0 h 26"/>
                <a:gd name="T6" fmla="*/ 0 w 56"/>
                <a:gd name="T7" fmla="*/ 12 h 26"/>
              </a:gdLst>
              <a:ahLst/>
              <a:cxnLst>
                <a:cxn ang="0">
                  <a:pos x="T0" y="T1"/>
                </a:cxn>
                <a:cxn ang="0">
                  <a:pos x="T2" y="T3"/>
                </a:cxn>
                <a:cxn ang="0">
                  <a:pos x="T4" y="T5"/>
                </a:cxn>
                <a:cxn ang="0">
                  <a:pos x="T6" y="T7"/>
                </a:cxn>
              </a:cxnLst>
              <a:rect l="0" t="0" r="r" b="b"/>
              <a:pathLst>
                <a:path w="56" h="26">
                  <a:moveTo>
                    <a:pt x="0" y="12"/>
                  </a:moveTo>
                  <a:cubicBezTo>
                    <a:pt x="0" y="12"/>
                    <a:pt x="12" y="26"/>
                    <a:pt x="33" y="22"/>
                  </a:cubicBezTo>
                  <a:cubicBezTo>
                    <a:pt x="54" y="17"/>
                    <a:pt x="56" y="0"/>
                    <a:pt x="56" y="0"/>
                  </a:cubicBezTo>
                  <a:lnTo>
                    <a:pt x="0" y="12"/>
                  </a:lnTo>
                  <a:close/>
                </a:path>
              </a:pathLst>
            </a:custGeom>
            <a:solidFill>
              <a:srgbClr val="8081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36" name="图片 35">
            <a:extLst>
              <a:ext uri="{FF2B5EF4-FFF2-40B4-BE49-F238E27FC236}">
                <a16:creationId xmlns:a16="http://schemas.microsoft.com/office/drawing/2014/main" id="{0F1C4958-D5EC-4D32-9118-B20AF18CBFE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33482">
            <a:off x="1787127" y="3312567"/>
            <a:ext cx="1498943" cy="1344804"/>
          </a:xfrm>
          <a:prstGeom prst="rect">
            <a:avLst/>
          </a:prstGeom>
          <a:effectLst>
            <a:outerShdw blurRad="50800" dist="38100" dir="2700000" algn="tl" rotWithShape="0">
              <a:prstClr val="black">
                <a:alpha val="40000"/>
              </a:prstClr>
            </a:outerShdw>
          </a:effectLst>
        </p:spPr>
      </p:pic>
      <p:pic>
        <p:nvPicPr>
          <p:cNvPr id="2" name="图片 1">
            <a:extLst>
              <a:ext uri="{FF2B5EF4-FFF2-40B4-BE49-F238E27FC236}">
                <a16:creationId xmlns:a16="http://schemas.microsoft.com/office/drawing/2014/main" id="{3D808B67-B560-413B-9B38-59209130B3DE}"/>
              </a:ext>
            </a:extLst>
          </p:cNvPr>
          <p:cNvPicPr>
            <a:picLocks noChangeAspect="1"/>
          </p:cNvPicPr>
          <p:nvPr/>
        </p:nvPicPr>
        <p:blipFill>
          <a:blip r:embed="rId9"/>
          <a:stretch>
            <a:fillRect/>
          </a:stretch>
        </p:blipFill>
        <p:spPr>
          <a:xfrm>
            <a:off x="1278888" y="1776739"/>
            <a:ext cx="7754784" cy="1731414"/>
          </a:xfrm>
          <a:prstGeom prst="rect">
            <a:avLst/>
          </a:prstGeom>
        </p:spPr>
      </p:pic>
    </p:spTree>
    <p:extLst>
      <p:ext uri="{BB962C8B-B14F-4D97-AF65-F5344CB8AC3E}">
        <p14:creationId xmlns:p14="http://schemas.microsoft.com/office/powerpoint/2010/main" val="2141781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8CB36755-F5B4-4366-9624-D82298EFC74D}"/>
              </a:ext>
            </a:extLst>
          </p:cNvPr>
          <p:cNvSpPr/>
          <p:nvPr/>
        </p:nvSpPr>
        <p:spPr>
          <a:xfrm>
            <a:off x="-396240" y="0"/>
            <a:ext cx="1524000" cy="6858000"/>
          </a:xfrm>
          <a:prstGeom prst="roundRect">
            <a:avLst/>
          </a:prstGeom>
          <a:solidFill>
            <a:schemeClr val="bg2">
              <a:lumMod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形 4" descr="报纸">
            <a:extLst>
              <a:ext uri="{FF2B5EF4-FFF2-40B4-BE49-F238E27FC236}">
                <a16:creationId xmlns:a16="http://schemas.microsoft.com/office/drawing/2014/main" id="{6BE3660A-FC3C-4316-A8CF-A8CCE890BD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746" y="715387"/>
            <a:ext cx="900000" cy="900000"/>
          </a:xfrm>
          <a:prstGeom prst="rect">
            <a:avLst/>
          </a:prstGeom>
          <a:effectLst>
            <a:outerShdw blurRad="50800" dist="38100" dir="2700000" algn="tl" rotWithShape="0">
              <a:prstClr val="black">
                <a:alpha val="40000"/>
              </a:prstClr>
            </a:outerShdw>
          </a:effectLst>
        </p:spPr>
      </p:pic>
      <p:pic>
        <p:nvPicPr>
          <p:cNvPr id="6" name="图形 5" descr="图章">
            <a:extLst>
              <a:ext uri="{FF2B5EF4-FFF2-40B4-BE49-F238E27FC236}">
                <a16:creationId xmlns:a16="http://schemas.microsoft.com/office/drawing/2014/main" id="{EAA572F2-B728-47BC-9783-D7353D6667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746" y="2979000"/>
            <a:ext cx="900000" cy="900000"/>
          </a:xfrm>
          <a:prstGeom prst="rect">
            <a:avLst/>
          </a:prstGeom>
          <a:effectLst>
            <a:outerShdw blurRad="50800" dist="38100" dir="2700000" algn="tl" rotWithShape="0">
              <a:prstClr val="black">
                <a:alpha val="40000"/>
              </a:prstClr>
            </a:outerShdw>
          </a:effectLst>
        </p:spPr>
      </p:pic>
      <p:pic>
        <p:nvPicPr>
          <p:cNvPr id="7" name="图形 6" descr="扬声器">
            <a:extLst>
              <a:ext uri="{FF2B5EF4-FFF2-40B4-BE49-F238E27FC236}">
                <a16:creationId xmlns:a16="http://schemas.microsoft.com/office/drawing/2014/main" id="{FAA438D3-D4A5-4B9A-9A00-189D53CEEA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689" y="5242613"/>
            <a:ext cx="900000" cy="900000"/>
          </a:xfrm>
          <a:prstGeom prst="rect">
            <a:avLst/>
          </a:prstGeom>
          <a:effectLst>
            <a:outerShdw blurRad="50800" dist="38100" dir="2700000" algn="tl" rotWithShape="0">
              <a:prstClr val="black">
                <a:alpha val="40000"/>
              </a:prstClr>
            </a:outerShdw>
          </a:effectLst>
        </p:spPr>
      </p:pic>
      <p:sp>
        <p:nvSpPr>
          <p:cNvPr id="8" name="生-">
            <a:extLst>
              <a:ext uri="{FF2B5EF4-FFF2-40B4-BE49-F238E27FC236}">
                <a16:creationId xmlns:a16="http://schemas.microsoft.com/office/drawing/2014/main" id="{AFE87FA8-B046-46D7-A421-CCEA6D4378F2}"/>
              </a:ext>
            </a:extLst>
          </p:cNvPr>
          <p:cNvSpPr/>
          <p:nvPr/>
        </p:nvSpPr>
        <p:spPr>
          <a:xfrm rot="16200000">
            <a:off x="4149665" y="-2712661"/>
            <a:ext cx="812287" cy="6856096"/>
          </a:xfrm>
          <a:prstGeom prst="rect">
            <a:avLst/>
          </a:prstGeom>
          <a:gradFill>
            <a:gsLst>
              <a:gs pos="15000">
                <a:srgbClr val="3B3838"/>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2EE36507-8D5C-4303-BA85-10484B1571E0}"/>
              </a:ext>
            </a:extLst>
          </p:cNvPr>
          <p:cNvSpPr txBox="1"/>
          <p:nvPr/>
        </p:nvSpPr>
        <p:spPr>
          <a:xfrm>
            <a:off x="1278888" y="290534"/>
            <a:ext cx="3819585" cy="830997"/>
          </a:xfrm>
          <a:prstGeom prst="rect">
            <a:avLst/>
          </a:prstGeom>
          <a:noFill/>
        </p:spPr>
        <p:txBody>
          <a:bodyPr wrap="square">
            <a:spAutoFit/>
          </a:bodyPr>
          <a:lstStyle/>
          <a:p>
            <a:r>
              <a:rPr lang="en-US" altLang="zh-CN" sz="4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Subordinate</a:t>
            </a:r>
          </a:p>
        </p:txBody>
      </p:sp>
      <p:grpSp>
        <p:nvGrpSpPr>
          <p:cNvPr id="10" name="组合 9">
            <a:extLst>
              <a:ext uri="{FF2B5EF4-FFF2-40B4-BE49-F238E27FC236}">
                <a16:creationId xmlns:a16="http://schemas.microsoft.com/office/drawing/2014/main" id="{08E496FC-41EB-4226-B161-044374D375AD}"/>
              </a:ext>
            </a:extLst>
          </p:cNvPr>
          <p:cNvGrpSpPr/>
          <p:nvPr/>
        </p:nvGrpSpPr>
        <p:grpSpPr>
          <a:xfrm>
            <a:off x="1502557" y="1585016"/>
            <a:ext cx="7056794" cy="4557597"/>
            <a:chOff x="1985568" y="1373326"/>
            <a:chExt cx="7056794" cy="4557597"/>
          </a:xfrm>
        </p:grpSpPr>
        <p:grpSp>
          <p:nvGrpSpPr>
            <p:cNvPr id="11" name="组合 10">
              <a:extLst>
                <a:ext uri="{FF2B5EF4-FFF2-40B4-BE49-F238E27FC236}">
                  <a16:creationId xmlns:a16="http://schemas.microsoft.com/office/drawing/2014/main" id="{D4C19D8C-973C-47E7-A1CE-7A4A1E1A826B}"/>
                </a:ext>
              </a:extLst>
            </p:cNvPr>
            <p:cNvGrpSpPr/>
            <p:nvPr/>
          </p:nvGrpSpPr>
          <p:grpSpPr>
            <a:xfrm>
              <a:off x="1985568" y="4221742"/>
              <a:ext cx="1656000" cy="1656000"/>
              <a:chOff x="1985568" y="4221742"/>
              <a:chExt cx="1656000" cy="1656000"/>
            </a:xfrm>
          </p:grpSpPr>
          <p:sp>
            <p:nvSpPr>
              <p:cNvPr id="37" name="Freeform 6">
                <a:extLst>
                  <a:ext uri="{FF2B5EF4-FFF2-40B4-BE49-F238E27FC236}">
                    <a16:creationId xmlns:a16="http://schemas.microsoft.com/office/drawing/2014/main" id="{B590D1F4-AD57-4359-95D8-88EA74BFBEBF}"/>
                  </a:ext>
                </a:extLst>
              </p:cNvPr>
              <p:cNvSpPr/>
              <p:nvPr/>
            </p:nvSpPr>
            <p:spPr bwMode="auto">
              <a:xfrm>
                <a:off x="1985568" y="4221742"/>
                <a:ext cx="1656000" cy="1656000"/>
              </a:xfrm>
              <a:custGeom>
                <a:avLst/>
                <a:gdLst>
                  <a:gd name="T0" fmla="*/ 594 w 1588"/>
                  <a:gd name="T1" fmla="*/ 111 h 1588"/>
                  <a:gd name="T2" fmla="*/ 1477 w 1588"/>
                  <a:gd name="T3" fmla="*/ 593 h 1588"/>
                  <a:gd name="T4" fmla="*/ 994 w 1588"/>
                  <a:gd name="T5" fmla="*/ 1477 h 1588"/>
                  <a:gd name="T6" fmla="*/ 111 w 1588"/>
                  <a:gd name="T7" fmla="*/ 994 h 1588"/>
                  <a:gd name="T8" fmla="*/ 594 w 1588"/>
                  <a:gd name="T9" fmla="*/ 111 h 1588"/>
                </a:gdLst>
                <a:ahLst/>
                <a:cxnLst>
                  <a:cxn ang="0">
                    <a:pos x="T0" y="T1"/>
                  </a:cxn>
                  <a:cxn ang="0">
                    <a:pos x="T2" y="T3"/>
                  </a:cxn>
                  <a:cxn ang="0">
                    <a:pos x="T4" y="T5"/>
                  </a:cxn>
                  <a:cxn ang="0">
                    <a:pos x="T6" y="T7"/>
                  </a:cxn>
                  <a:cxn ang="0">
                    <a:pos x="T8" y="T9"/>
                  </a:cxn>
                </a:cxnLst>
                <a:rect l="0" t="0" r="r" b="b"/>
                <a:pathLst>
                  <a:path w="1588" h="1588">
                    <a:moveTo>
                      <a:pt x="594" y="111"/>
                    </a:moveTo>
                    <a:cubicBezTo>
                      <a:pt x="971" y="0"/>
                      <a:pt x="1367" y="216"/>
                      <a:pt x="1477" y="593"/>
                    </a:cubicBezTo>
                    <a:cubicBezTo>
                      <a:pt x="1588" y="971"/>
                      <a:pt x="1372" y="1366"/>
                      <a:pt x="994" y="1477"/>
                    </a:cubicBezTo>
                    <a:cubicBezTo>
                      <a:pt x="617" y="1588"/>
                      <a:pt x="221" y="1371"/>
                      <a:pt x="111" y="994"/>
                    </a:cubicBezTo>
                    <a:cubicBezTo>
                      <a:pt x="0" y="617"/>
                      <a:pt x="216" y="221"/>
                      <a:pt x="594" y="111"/>
                    </a:cubicBezTo>
                    <a:close/>
                  </a:path>
                </a:pathLst>
              </a:custGeom>
              <a:solidFill>
                <a:srgbClr val="FBD2A6"/>
              </a:solidFill>
              <a:ln>
                <a:noFill/>
              </a:ln>
            </p:spPr>
            <p:txBody>
              <a:bodyPr vert="horz" wrap="square" lIns="91440" tIns="45720" rIns="91440" bIns="45720" numCol="1" anchor="t" anchorCtr="0" compatLnSpc="1"/>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8" name="矩形 37">
                <a:extLst>
                  <a:ext uri="{FF2B5EF4-FFF2-40B4-BE49-F238E27FC236}">
                    <a16:creationId xmlns:a16="http://schemas.microsoft.com/office/drawing/2014/main" id="{E886B04A-A45E-42DA-9A40-D29E34BE08E5}"/>
                  </a:ext>
                </a:extLst>
              </p:cNvPr>
              <p:cNvSpPr/>
              <p:nvPr/>
            </p:nvSpPr>
            <p:spPr>
              <a:xfrm>
                <a:off x="2027276" y="4610147"/>
                <a:ext cx="1571470" cy="830997"/>
              </a:xfrm>
              <a:prstGeom prst="rect">
                <a:avLst/>
              </a:prstGeom>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2400" dirty="0">
                    <a:solidFill>
                      <a:schemeClr val="bg2">
                        <a:lumMod val="25000"/>
                      </a:schemeClr>
                    </a:solidFill>
                    <a:latin typeface="+mj-ea"/>
                    <a:ea typeface="+mj-ea"/>
                  </a:rPr>
                  <a:t>他吃了五个馒头</a:t>
                </a:r>
              </a:p>
            </p:txBody>
          </p:sp>
        </p:grpSp>
        <p:grpSp>
          <p:nvGrpSpPr>
            <p:cNvPr id="12" name="组合 11">
              <a:extLst>
                <a:ext uri="{FF2B5EF4-FFF2-40B4-BE49-F238E27FC236}">
                  <a16:creationId xmlns:a16="http://schemas.microsoft.com/office/drawing/2014/main" id="{E226ED56-3254-4724-B1E0-501166889229}"/>
                </a:ext>
              </a:extLst>
            </p:cNvPr>
            <p:cNvGrpSpPr/>
            <p:nvPr/>
          </p:nvGrpSpPr>
          <p:grpSpPr>
            <a:xfrm>
              <a:off x="3556069" y="3528004"/>
              <a:ext cx="1847015" cy="1656000"/>
              <a:chOff x="3556069" y="3528004"/>
              <a:chExt cx="1847015" cy="1656000"/>
            </a:xfrm>
          </p:grpSpPr>
          <p:sp>
            <p:nvSpPr>
              <p:cNvPr id="35" name="Freeform 7">
                <a:extLst>
                  <a:ext uri="{FF2B5EF4-FFF2-40B4-BE49-F238E27FC236}">
                    <a16:creationId xmlns:a16="http://schemas.microsoft.com/office/drawing/2014/main" id="{D30D8D51-CFF6-44C6-A4ED-02E09EEDC18A}"/>
                  </a:ext>
                </a:extLst>
              </p:cNvPr>
              <p:cNvSpPr/>
              <p:nvPr/>
            </p:nvSpPr>
            <p:spPr bwMode="auto">
              <a:xfrm>
                <a:off x="3619596" y="3528004"/>
                <a:ext cx="1656000" cy="1656000"/>
              </a:xfrm>
              <a:custGeom>
                <a:avLst/>
                <a:gdLst>
                  <a:gd name="T0" fmla="*/ 594 w 1588"/>
                  <a:gd name="T1" fmla="*/ 111 h 1588"/>
                  <a:gd name="T2" fmla="*/ 1478 w 1588"/>
                  <a:gd name="T3" fmla="*/ 594 h 1588"/>
                  <a:gd name="T4" fmla="*/ 995 w 1588"/>
                  <a:gd name="T5" fmla="*/ 1477 h 1588"/>
                  <a:gd name="T6" fmla="*/ 111 w 1588"/>
                  <a:gd name="T7" fmla="*/ 994 h 1588"/>
                  <a:gd name="T8" fmla="*/ 594 w 1588"/>
                  <a:gd name="T9" fmla="*/ 111 h 1588"/>
                </a:gdLst>
                <a:ahLst/>
                <a:cxnLst>
                  <a:cxn ang="0">
                    <a:pos x="T0" y="T1"/>
                  </a:cxn>
                  <a:cxn ang="0">
                    <a:pos x="T2" y="T3"/>
                  </a:cxn>
                  <a:cxn ang="0">
                    <a:pos x="T4" y="T5"/>
                  </a:cxn>
                  <a:cxn ang="0">
                    <a:pos x="T6" y="T7"/>
                  </a:cxn>
                  <a:cxn ang="0">
                    <a:pos x="T8" y="T9"/>
                  </a:cxn>
                </a:cxnLst>
                <a:rect l="0" t="0" r="r" b="b"/>
                <a:pathLst>
                  <a:path w="1588" h="1588">
                    <a:moveTo>
                      <a:pt x="594" y="111"/>
                    </a:moveTo>
                    <a:cubicBezTo>
                      <a:pt x="971" y="0"/>
                      <a:pt x="1367" y="216"/>
                      <a:pt x="1478" y="594"/>
                    </a:cubicBezTo>
                    <a:cubicBezTo>
                      <a:pt x="1588" y="971"/>
                      <a:pt x="1372" y="1367"/>
                      <a:pt x="995" y="1477"/>
                    </a:cubicBezTo>
                    <a:cubicBezTo>
                      <a:pt x="617" y="1588"/>
                      <a:pt x="222" y="1372"/>
                      <a:pt x="111" y="994"/>
                    </a:cubicBezTo>
                    <a:cubicBezTo>
                      <a:pt x="0" y="617"/>
                      <a:pt x="217" y="221"/>
                      <a:pt x="594" y="111"/>
                    </a:cubicBezTo>
                    <a:close/>
                  </a:path>
                </a:pathLst>
              </a:custGeom>
              <a:solidFill>
                <a:srgbClr val="FBD2A6"/>
              </a:solidFill>
              <a:ln>
                <a:noFill/>
              </a:ln>
            </p:spPr>
            <p:txBody>
              <a:bodyPr vert="horz" wrap="square" lIns="91440" tIns="45720" rIns="91440" bIns="45720" numCol="1" anchor="t" anchorCtr="0" compatLnSpc="1"/>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6" name="矩形 35">
                <a:extLst>
                  <a:ext uri="{FF2B5EF4-FFF2-40B4-BE49-F238E27FC236}">
                    <a16:creationId xmlns:a16="http://schemas.microsoft.com/office/drawing/2014/main" id="{5DCA89E6-2306-4DAD-81A8-FA1EBBD73BD6}"/>
                  </a:ext>
                </a:extLst>
              </p:cNvPr>
              <p:cNvSpPr/>
              <p:nvPr/>
            </p:nvSpPr>
            <p:spPr>
              <a:xfrm>
                <a:off x="3556069" y="3779127"/>
                <a:ext cx="1847015" cy="1200329"/>
              </a:xfrm>
              <a:prstGeom prst="rect">
                <a:avLst/>
              </a:prstGeom>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2400" dirty="0">
                    <a:solidFill>
                      <a:schemeClr val="bg2">
                        <a:lumMod val="25000"/>
                      </a:schemeClr>
                    </a:solidFill>
                    <a:latin typeface="+mj-ea"/>
                    <a:ea typeface="+mj-ea"/>
                    <a:cs typeface="Arial" panose="020B0604020202020204" pitchFamily="34" charset="0"/>
                  </a:rPr>
                  <a:t>班长和我说他吃了五个馒头</a:t>
                </a:r>
              </a:p>
            </p:txBody>
          </p:sp>
        </p:grpSp>
        <p:grpSp>
          <p:nvGrpSpPr>
            <p:cNvPr id="13" name="组合 12">
              <a:extLst>
                <a:ext uri="{FF2B5EF4-FFF2-40B4-BE49-F238E27FC236}">
                  <a16:creationId xmlns:a16="http://schemas.microsoft.com/office/drawing/2014/main" id="{60F30E10-64F1-4A43-AD34-598F38C87045}"/>
                </a:ext>
              </a:extLst>
            </p:cNvPr>
            <p:cNvGrpSpPr/>
            <p:nvPr/>
          </p:nvGrpSpPr>
          <p:grpSpPr>
            <a:xfrm>
              <a:off x="5243399" y="2729076"/>
              <a:ext cx="1816064" cy="1718581"/>
              <a:chOff x="5243399" y="2729076"/>
              <a:chExt cx="1816064" cy="1718581"/>
            </a:xfrm>
          </p:grpSpPr>
          <p:sp>
            <p:nvSpPr>
              <p:cNvPr id="33" name="Freeform 8">
                <a:extLst>
                  <a:ext uri="{FF2B5EF4-FFF2-40B4-BE49-F238E27FC236}">
                    <a16:creationId xmlns:a16="http://schemas.microsoft.com/office/drawing/2014/main" id="{FAC09BE1-499A-417C-B15D-6927B790E5DA}"/>
                  </a:ext>
                </a:extLst>
              </p:cNvPr>
              <p:cNvSpPr/>
              <p:nvPr/>
            </p:nvSpPr>
            <p:spPr bwMode="auto">
              <a:xfrm>
                <a:off x="5367946" y="2791657"/>
                <a:ext cx="1656000" cy="1656000"/>
              </a:xfrm>
              <a:custGeom>
                <a:avLst/>
                <a:gdLst>
                  <a:gd name="T0" fmla="*/ 593 w 1588"/>
                  <a:gd name="T1" fmla="*/ 111 h 1588"/>
                  <a:gd name="T2" fmla="*/ 1477 w 1588"/>
                  <a:gd name="T3" fmla="*/ 594 h 1588"/>
                  <a:gd name="T4" fmla="*/ 994 w 1588"/>
                  <a:gd name="T5" fmla="*/ 1478 h 1588"/>
                  <a:gd name="T6" fmla="*/ 110 w 1588"/>
                  <a:gd name="T7" fmla="*/ 995 h 1588"/>
                  <a:gd name="T8" fmla="*/ 593 w 1588"/>
                  <a:gd name="T9" fmla="*/ 111 h 1588"/>
                </a:gdLst>
                <a:ahLst/>
                <a:cxnLst>
                  <a:cxn ang="0">
                    <a:pos x="T0" y="T1"/>
                  </a:cxn>
                  <a:cxn ang="0">
                    <a:pos x="T2" y="T3"/>
                  </a:cxn>
                  <a:cxn ang="0">
                    <a:pos x="T4" y="T5"/>
                  </a:cxn>
                  <a:cxn ang="0">
                    <a:pos x="T6" y="T7"/>
                  </a:cxn>
                  <a:cxn ang="0">
                    <a:pos x="T8" y="T9"/>
                  </a:cxn>
                </a:cxnLst>
                <a:rect l="0" t="0" r="r" b="b"/>
                <a:pathLst>
                  <a:path w="1588" h="1588">
                    <a:moveTo>
                      <a:pt x="593" y="111"/>
                    </a:moveTo>
                    <a:cubicBezTo>
                      <a:pt x="971" y="0"/>
                      <a:pt x="1366" y="217"/>
                      <a:pt x="1477" y="594"/>
                    </a:cubicBezTo>
                    <a:cubicBezTo>
                      <a:pt x="1588" y="971"/>
                      <a:pt x="1371" y="1367"/>
                      <a:pt x="994" y="1478"/>
                    </a:cubicBezTo>
                    <a:cubicBezTo>
                      <a:pt x="617" y="1588"/>
                      <a:pt x="221" y="1372"/>
                      <a:pt x="110" y="995"/>
                    </a:cubicBezTo>
                    <a:cubicBezTo>
                      <a:pt x="0" y="617"/>
                      <a:pt x="216" y="222"/>
                      <a:pt x="593" y="111"/>
                    </a:cubicBezTo>
                    <a:close/>
                  </a:path>
                </a:pathLst>
              </a:custGeom>
              <a:solidFill>
                <a:srgbClr val="FBD2A6"/>
              </a:solidFill>
              <a:ln>
                <a:noFill/>
              </a:ln>
            </p:spPr>
            <p:txBody>
              <a:bodyPr vert="horz" wrap="square" lIns="91440" tIns="45720" rIns="91440" bIns="45720" numCol="1" anchor="t" anchorCtr="0" compatLnSpc="1"/>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4" name="矩形 33">
                <a:extLst>
                  <a:ext uri="{FF2B5EF4-FFF2-40B4-BE49-F238E27FC236}">
                    <a16:creationId xmlns:a16="http://schemas.microsoft.com/office/drawing/2014/main" id="{78321705-65FC-48B1-B54C-47B98793C25D}"/>
                  </a:ext>
                </a:extLst>
              </p:cNvPr>
              <p:cNvSpPr/>
              <p:nvPr/>
            </p:nvSpPr>
            <p:spPr>
              <a:xfrm>
                <a:off x="5243399" y="2729076"/>
                <a:ext cx="1816064" cy="1569660"/>
              </a:xfrm>
              <a:prstGeom prst="rect">
                <a:avLst/>
              </a:prstGeom>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2400" dirty="0">
                    <a:solidFill>
                      <a:schemeClr val="bg2">
                        <a:lumMod val="25000"/>
                      </a:schemeClr>
                    </a:solidFill>
                    <a:latin typeface="+mj-ea"/>
                    <a:ea typeface="+mj-ea"/>
                  </a:rPr>
                  <a:t>班长和我说他吃了五个馒头这件事让我很震惊</a:t>
                </a:r>
              </a:p>
            </p:txBody>
          </p:sp>
        </p:grpSp>
        <p:grpSp>
          <p:nvGrpSpPr>
            <p:cNvPr id="14" name="组合 13">
              <a:extLst>
                <a:ext uri="{FF2B5EF4-FFF2-40B4-BE49-F238E27FC236}">
                  <a16:creationId xmlns:a16="http://schemas.microsoft.com/office/drawing/2014/main" id="{548FC9EE-A9EC-497C-A4EF-C4904BFC8D7C}"/>
                </a:ext>
              </a:extLst>
            </p:cNvPr>
            <p:cNvGrpSpPr/>
            <p:nvPr/>
          </p:nvGrpSpPr>
          <p:grpSpPr>
            <a:xfrm>
              <a:off x="6791287" y="1373326"/>
              <a:ext cx="2151247" cy="2405801"/>
              <a:chOff x="6791287" y="1373326"/>
              <a:chExt cx="2151247" cy="2405801"/>
            </a:xfrm>
          </p:grpSpPr>
          <p:sp>
            <p:nvSpPr>
              <p:cNvPr id="31" name="Freeform 9">
                <a:extLst>
                  <a:ext uri="{FF2B5EF4-FFF2-40B4-BE49-F238E27FC236}">
                    <a16:creationId xmlns:a16="http://schemas.microsoft.com/office/drawing/2014/main" id="{EE168D34-4C1D-4FE4-B125-61062E6EEA77}"/>
                  </a:ext>
                </a:extLst>
              </p:cNvPr>
              <p:cNvSpPr/>
              <p:nvPr/>
            </p:nvSpPr>
            <p:spPr bwMode="auto">
              <a:xfrm>
                <a:off x="7111724" y="2123127"/>
                <a:ext cx="1656000" cy="1656000"/>
              </a:xfrm>
              <a:custGeom>
                <a:avLst/>
                <a:gdLst>
                  <a:gd name="T0" fmla="*/ 593 w 1587"/>
                  <a:gd name="T1" fmla="*/ 111 h 1588"/>
                  <a:gd name="T2" fmla="*/ 1477 w 1587"/>
                  <a:gd name="T3" fmla="*/ 594 h 1588"/>
                  <a:gd name="T4" fmla="*/ 994 w 1587"/>
                  <a:gd name="T5" fmla="*/ 1477 h 1588"/>
                  <a:gd name="T6" fmla="*/ 110 w 1587"/>
                  <a:gd name="T7" fmla="*/ 995 h 1588"/>
                  <a:gd name="T8" fmla="*/ 593 w 1587"/>
                  <a:gd name="T9" fmla="*/ 111 h 1588"/>
                </a:gdLst>
                <a:ahLst/>
                <a:cxnLst>
                  <a:cxn ang="0">
                    <a:pos x="T0" y="T1"/>
                  </a:cxn>
                  <a:cxn ang="0">
                    <a:pos x="T2" y="T3"/>
                  </a:cxn>
                  <a:cxn ang="0">
                    <a:pos x="T4" y="T5"/>
                  </a:cxn>
                  <a:cxn ang="0">
                    <a:pos x="T6" y="T7"/>
                  </a:cxn>
                  <a:cxn ang="0">
                    <a:pos x="T8" y="T9"/>
                  </a:cxn>
                </a:cxnLst>
                <a:rect l="0" t="0" r="r" b="b"/>
                <a:pathLst>
                  <a:path w="1587" h="1588">
                    <a:moveTo>
                      <a:pt x="593" y="111"/>
                    </a:moveTo>
                    <a:cubicBezTo>
                      <a:pt x="970" y="0"/>
                      <a:pt x="1366" y="216"/>
                      <a:pt x="1477" y="594"/>
                    </a:cubicBezTo>
                    <a:cubicBezTo>
                      <a:pt x="1587" y="971"/>
                      <a:pt x="1371" y="1367"/>
                      <a:pt x="994" y="1477"/>
                    </a:cubicBezTo>
                    <a:cubicBezTo>
                      <a:pt x="617" y="1588"/>
                      <a:pt x="221" y="1372"/>
                      <a:pt x="110" y="995"/>
                    </a:cubicBezTo>
                    <a:cubicBezTo>
                      <a:pt x="0" y="617"/>
                      <a:pt x="216" y="222"/>
                      <a:pt x="593" y="111"/>
                    </a:cubicBezTo>
                    <a:close/>
                  </a:path>
                </a:pathLst>
              </a:custGeom>
              <a:solidFill>
                <a:srgbClr val="FBD2A6"/>
              </a:solidFill>
              <a:ln>
                <a:noFill/>
              </a:ln>
            </p:spPr>
            <p:txBody>
              <a:bodyPr vert="horz" wrap="square" lIns="91440" tIns="45720" rIns="91440" bIns="45720" numCol="1" anchor="t" anchorCtr="0" compatLnSpc="1"/>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2" name="矩形 31">
                <a:extLst>
                  <a:ext uri="{FF2B5EF4-FFF2-40B4-BE49-F238E27FC236}">
                    <a16:creationId xmlns:a16="http://schemas.microsoft.com/office/drawing/2014/main" id="{B8FEDDFC-CB44-464B-A44A-50A58E942E4C}"/>
                  </a:ext>
                </a:extLst>
              </p:cNvPr>
              <p:cNvSpPr/>
              <p:nvPr/>
            </p:nvSpPr>
            <p:spPr>
              <a:xfrm>
                <a:off x="6791287" y="1373326"/>
                <a:ext cx="2151247" cy="2308324"/>
              </a:xfrm>
              <a:prstGeom prst="rect">
                <a:avLst/>
              </a:prstGeom>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2400" dirty="0">
                    <a:solidFill>
                      <a:schemeClr val="bg2">
                        <a:lumMod val="25000"/>
                      </a:schemeClr>
                    </a:solidFill>
                    <a:latin typeface="+mj-ea"/>
                    <a:ea typeface="+mj-ea"/>
                  </a:rPr>
                  <a:t>班长和我说他吃了五个馒头这件事让我很震惊以至于我也多吃了一碗米饭</a:t>
                </a:r>
              </a:p>
            </p:txBody>
          </p:sp>
        </p:grpSp>
        <p:grpSp>
          <p:nvGrpSpPr>
            <p:cNvPr id="15" name="组合 14">
              <a:extLst>
                <a:ext uri="{FF2B5EF4-FFF2-40B4-BE49-F238E27FC236}">
                  <a16:creationId xmlns:a16="http://schemas.microsoft.com/office/drawing/2014/main" id="{799C8ED4-7C5C-4BD7-A808-AD5C3F30FC32}"/>
                </a:ext>
              </a:extLst>
            </p:cNvPr>
            <p:cNvGrpSpPr/>
            <p:nvPr/>
          </p:nvGrpSpPr>
          <p:grpSpPr>
            <a:xfrm>
              <a:off x="2146262" y="2259858"/>
              <a:ext cx="6896100" cy="3671065"/>
              <a:chOff x="2146262" y="2259858"/>
              <a:chExt cx="6896100" cy="3671065"/>
            </a:xfrm>
          </p:grpSpPr>
          <p:sp>
            <p:nvSpPr>
              <p:cNvPr id="16" name="Freeform 14">
                <a:extLst>
                  <a:ext uri="{FF2B5EF4-FFF2-40B4-BE49-F238E27FC236}">
                    <a16:creationId xmlns:a16="http://schemas.microsoft.com/office/drawing/2014/main" id="{1EDE45BF-3A16-428F-8040-EC6393503B80}"/>
                  </a:ext>
                </a:extLst>
              </p:cNvPr>
              <p:cNvSpPr/>
              <p:nvPr/>
            </p:nvSpPr>
            <p:spPr bwMode="auto">
              <a:xfrm>
                <a:off x="2875431" y="3657743"/>
                <a:ext cx="910779" cy="481678"/>
              </a:xfrm>
              <a:custGeom>
                <a:avLst/>
                <a:gdLst>
                  <a:gd name="T0" fmla="*/ 0 w 1102"/>
                  <a:gd name="T1" fmla="*/ 581 h 581"/>
                  <a:gd name="T2" fmla="*/ 1102 w 1102"/>
                  <a:gd name="T3" fmla="*/ 138 h 581"/>
                </a:gdLst>
                <a:ahLst/>
                <a:cxnLst>
                  <a:cxn ang="0">
                    <a:pos x="T0" y="T1"/>
                  </a:cxn>
                  <a:cxn ang="0">
                    <a:pos x="T2" y="T3"/>
                  </a:cxn>
                </a:cxnLst>
                <a:rect l="0" t="0" r="r" b="b"/>
                <a:pathLst>
                  <a:path w="1102" h="581">
                    <a:moveTo>
                      <a:pt x="0" y="581"/>
                    </a:moveTo>
                    <a:cubicBezTo>
                      <a:pt x="151" y="234"/>
                      <a:pt x="592" y="0"/>
                      <a:pt x="1102" y="138"/>
                    </a:cubicBezTo>
                  </a:path>
                </a:pathLst>
              </a:custGeom>
              <a:noFill/>
              <a:ln w="12700" cap="flat">
                <a:solidFill>
                  <a:schemeClr val="tx1"/>
                </a:solidFill>
                <a:prstDash val="dash"/>
                <a:miter lim="800000"/>
                <a:headEnd type="none" w="med" len="med"/>
                <a:tailEnd type="triangle" w="lg" len="lg"/>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7" name="Freeform 15">
                <a:extLst>
                  <a:ext uri="{FF2B5EF4-FFF2-40B4-BE49-F238E27FC236}">
                    <a16:creationId xmlns:a16="http://schemas.microsoft.com/office/drawing/2014/main" id="{51CAB6E7-CCB7-4050-9FA3-5A1C1080E5C1}"/>
                  </a:ext>
                </a:extLst>
              </p:cNvPr>
              <p:cNvSpPr/>
              <p:nvPr/>
            </p:nvSpPr>
            <p:spPr bwMode="auto">
              <a:xfrm>
                <a:off x="4479577" y="3051198"/>
                <a:ext cx="909083" cy="481678"/>
              </a:xfrm>
              <a:custGeom>
                <a:avLst/>
                <a:gdLst>
                  <a:gd name="T0" fmla="*/ 0 w 1102"/>
                  <a:gd name="T1" fmla="*/ 581 h 581"/>
                  <a:gd name="T2" fmla="*/ 1102 w 1102"/>
                  <a:gd name="T3" fmla="*/ 138 h 581"/>
                </a:gdLst>
                <a:ahLst/>
                <a:cxnLst>
                  <a:cxn ang="0">
                    <a:pos x="T0" y="T1"/>
                  </a:cxn>
                  <a:cxn ang="0">
                    <a:pos x="T2" y="T3"/>
                  </a:cxn>
                </a:cxnLst>
                <a:rect l="0" t="0" r="r" b="b"/>
                <a:pathLst>
                  <a:path w="1102" h="581">
                    <a:moveTo>
                      <a:pt x="0" y="581"/>
                    </a:moveTo>
                    <a:cubicBezTo>
                      <a:pt x="151" y="235"/>
                      <a:pt x="592" y="0"/>
                      <a:pt x="1102" y="138"/>
                    </a:cubicBezTo>
                  </a:path>
                </a:pathLst>
              </a:custGeom>
              <a:noFill/>
              <a:ln w="12700" cap="flat">
                <a:solidFill>
                  <a:schemeClr val="tx1"/>
                </a:solidFill>
                <a:prstDash val="dash"/>
                <a:miter lim="800000"/>
                <a:headEnd type="none" w="med" len="med"/>
                <a:tailEnd type="triangle" w="lg" len="lg"/>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8" name="Freeform 16">
                <a:extLst>
                  <a:ext uri="{FF2B5EF4-FFF2-40B4-BE49-F238E27FC236}">
                    <a16:creationId xmlns:a16="http://schemas.microsoft.com/office/drawing/2014/main" id="{02E111B4-1C06-4C19-91BD-D621398D364A}"/>
                  </a:ext>
                </a:extLst>
              </p:cNvPr>
              <p:cNvSpPr/>
              <p:nvPr/>
            </p:nvSpPr>
            <p:spPr bwMode="auto">
              <a:xfrm>
                <a:off x="6229987" y="2259858"/>
                <a:ext cx="706927" cy="534006"/>
              </a:xfrm>
              <a:custGeom>
                <a:avLst/>
                <a:gdLst>
                  <a:gd name="T0" fmla="*/ 0 w 1102"/>
                  <a:gd name="T1" fmla="*/ 581 h 581"/>
                  <a:gd name="T2" fmla="*/ 1102 w 1102"/>
                  <a:gd name="T3" fmla="*/ 137 h 581"/>
                </a:gdLst>
                <a:ahLst/>
                <a:cxnLst>
                  <a:cxn ang="0">
                    <a:pos x="T0" y="T1"/>
                  </a:cxn>
                  <a:cxn ang="0">
                    <a:pos x="T2" y="T3"/>
                  </a:cxn>
                </a:cxnLst>
                <a:rect l="0" t="0" r="r" b="b"/>
                <a:pathLst>
                  <a:path w="1102" h="581">
                    <a:moveTo>
                      <a:pt x="0" y="581"/>
                    </a:moveTo>
                    <a:cubicBezTo>
                      <a:pt x="150" y="234"/>
                      <a:pt x="592" y="0"/>
                      <a:pt x="1102" y="137"/>
                    </a:cubicBezTo>
                  </a:path>
                </a:pathLst>
              </a:custGeom>
              <a:noFill/>
              <a:ln w="12700" cap="flat">
                <a:solidFill>
                  <a:schemeClr val="tx1"/>
                </a:solidFill>
                <a:prstDash val="dash"/>
                <a:miter lim="800000"/>
                <a:headEnd type="none" w="med" len="med"/>
                <a:tailEnd type="triangle" w="lg" len="lg"/>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nvGrpSpPr>
              <p:cNvPr id="19" name="组合 18">
                <a:extLst>
                  <a:ext uri="{FF2B5EF4-FFF2-40B4-BE49-F238E27FC236}">
                    <a16:creationId xmlns:a16="http://schemas.microsoft.com/office/drawing/2014/main" id="{DAE0272E-9473-46BF-9EBE-7D926D598393}"/>
                  </a:ext>
                </a:extLst>
              </p:cNvPr>
              <p:cNvGrpSpPr/>
              <p:nvPr/>
            </p:nvGrpSpPr>
            <p:grpSpPr>
              <a:xfrm>
                <a:off x="2146262" y="3051198"/>
                <a:ext cx="6896100" cy="2879725"/>
                <a:chOff x="1668815" y="3051198"/>
                <a:chExt cx="6896100" cy="2879725"/>
              </a:xfrm>
            </p:grpSpPr>
            <p:sp>
              <p:nvSpPr>
                <p:cNvPr id="20" name="Rectangle 5">
                  <a:extLst>
                    <a:ext uri="{FF2B5EF4-FFF2-40B4-BE49-F238E27FC236}">
                      <a16:creationId xmlns:a16="http://schemas.microsoft.com/office/drawing/2014/main" id="{515B8A62-F5F8-4D3C-AA4C-9543B9082841}"/>
                    </a:ext>
                  </a:extLst>
                </p:cNvPr>
                <p:cNvSpPr>
                  <a:spLocks noChangeArrowheads="1"/>
                </p:cNvSpPr>
                <p:nvPr/>
              </p:nvSpPr>
              <p:spPr bwMode="auto">
                <a:xfrm>
                  <a:off x="1668815" y="5824561"/>
                  <a:ext cx="1333500" cy="106362"/>
                </a:xfrm>
                <a:prstGeom prst="rect">
                  <a:avLst/>
                </a:prstGeom>
                <a:solidFill>
                  <a:srgbClr val="867D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1" name="Rectangle 6">
                  <a:extLst>
                    <a:ext uri="{FF2B5EF4-FFF2-40B4-BE49-F238E27FC236}">
                      <a16:creationId xmlns:a16="http://schemas.microsoft.com/office/drawing/2014/main" id="{F4D986F4-1448-47DF-BB77-562AB8AE4979}"/>
                    </a:ext>
                  </a:extLst>
                </p:cNvPr>
                <p:cNvSpPr>
                  <a:spLocks noChangeArrowheads="1"/>
                </p:cNvSpPr>
                <p:nvPr/>
              </p:nvSpPr>
              <p:spPr bwMode="auto">
                <a:xfrm>
                  <a:off x="3370615" y="5130823"/>
                  <a:ext cx="1333500" cy="106362"/>
                </a:xfrm>
                <a:prstGeom prst="rect">
                  <a:avLst/>
                </a:prstGeom>
                <a:solidFill>
                  <a:srgbClr val="867D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2" name="Rectangle 7">
                  <a:extLst>
                    <a:ext uri="{FF2B5EF4-FFF2-40B4-BE49-F238E27FC236}">
                      <a16:creationId xmlns:a16="http://schemas.microsoft.com/office/drawing/2014/main" id="{B06C5842-40A3-4AF9-89C3-731A77708497}"/>
                    </a:ext>
                  </a:extLst>
                </p:cNvPr>
                <p:cNvSpPr>
                  <a:spLocks noChangeArrowheads="1"/>
                </p:cNvSpPr>
                <p:nvPr/>
              </p:nvSpPr>
              <p:spPr bwMode="auto">
                <a:xfrm>
                  <a:off x="5070827" y="4438673"/>
                  <a:ext cx="1335087" cy="104775"/>
                </a:xfrm>
                <a:prstGeom prst="rect">
                  <a:avLst/>
                </a:prstGeom>
                <a:solidFill>
                  <a:srgbClr val="867D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3" name="Rectangle 8">
                  <a:extLst>
                    <a:ext uri="{FF2B5EF4-FFF2-40B4-BE49-F238E27FC236}">
                      <a16:creationId xmlns:a16="http://schemas.microsoft.com/office/drawing/2014/main" id="{57F44E15-7D1F-406F-A630-F1F7DDDAE27E}"/>
                    </a:ext>
                  </a:extLst>
                </p:cNvPr>
                <p:cNvSpPr>
                  <a:spLocks noChangeArrowheads="1"/>
                </p:cNvSpPr>
                <p:nvPr/>
              </p:nvSpPr>
              <p:spPr bwMode="auto">
                <a:xfrm>
                  <a:off x="6772627" y="3744936"/>
                  <a:ext cx="1333500" cy="104775"/>
                </a:xfrm>
                <a:prstGeom prst="rect">
                  <a:avLst/>
                </a:prstGeom>
                <a:solidFill>
                  <a:srgbClr val="867D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6" name="Freeform 11">
                  <a:extLst>
                    <a:ext uri="{FF2B5EF4-FFF2-40B4-BE49-F238E27FC236}">
                      <a16:creationId xmlns:a16="http://schemas.microsoft.com/office/drawing/2014/main" id="{6FC8DD93-B27E-4426-80DC-B4CF527CEF53}"/>
                    </a:ext>
                  </a:extLst>
                </p:cNvPr>
                <p:cNvSpPr/>
                <p:nvPr/>
              </p:nvSpPr>
              <p:spPr bwMode="auto">
                <a:xfrm>
                  <a:off x="2911827" y="5130823"/>
                  <a:ext cx="549275" cy="800100"/>
                </a:xfrm>
                <a:custGeom>
                  <a:avLst/>
                  <a:gdLst>
                    <a:gd name="T0" fmla="*/ 0 w 694"/>
                    <a:gd name="T1" fmla="*/ 939 h 1005"/>
                    <a:gd name="T2" fmla="*/ 579 w 694"/>
                    <a:gd name="T3" fmla="*/ 0 h 1005"/>
                    <a:gd name="T4" fmla="*/ 694 w 694"/>
                    <a:gd name="T5" fmla="*/ 67 h 1005"/>
                    <a:gd name="T6" fmla="*/ 115 w 694"/>
                    <a:gd name="T7" fmla="*/ 1005 h 1005"/>
                    <a:gd name="T8" fmla="*/ 0 w 694"/>
                    <a:gd name="T9" fmla="*/ 939 h 1005"/>
                  </a:gdLst>
                  <a:ahLst/>
                  <a:cxnLst>
                    <a:cxn ang="0">
                      <a:pos x="T0" y="T1"/>
                    </a:cxn>
                    <a:cxn ang="0">
                      <a:pos x="T2" y="T3"/>
                    </a:cxn>
                    <a:cxn ang="0">
                      <a:pos x="T4" y="T5"/>
                    </a:cxn>
                    <a:cxn ang="0">
                      <a:pos x="T6" y="T7"/>
                    </a:cxn>
                    <a:cxn ang="0">
                      <a:pos x="T8" y="T9"/>
                    </a:cxn>
                  </a:cxnLst>
                  <a:rect l="0" t="0" r="r" b="b"/>
                  <a:pathLst>
                    <a:path w="694" h="1005">
                      <a:moveTo>
                        <a:pt x="0" y="939"/>
                      </a:moveTo>
                      <a:lnTo>
                        <a:pt x="579" y="0"/>
                      </a:lnTo>
                      <a:lnTo>
                        <a:pt x="694" y="67"/>
                      </a:lnTo>
                      <a:lnTo>
                        <a:pt x="115" y="1005"/>
                      </a:lnTo>
                      <a:lnTo>
                        <a:pt x="0" y="939"/>
                      </a:lnTo>
                      <a:close/>
                    </a:path>
                  </a:pathLst>
                </a:custGeom>
                <a:solidFill>
                  <a:srgbClr val="867D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7" name="Freeform 12">
                  <a:extLst>
                    <a:ext uri="{FF2B5EF4-FFF2-40B4-BE49-F238E27FC236}">
                      <a16:creationId xmlns:a16="http://schemas.microsoft.com/office/drawing/2014/main" id="{8B1CD87B-9840-48A6-A010-197E66DC834F}"/>
                    </a:ext>
                  </a:extLst>
                </p:cNvPr>
                <p:cNvSpPr/>
                <p:nvPr/>
              </p:nvSpPr>
              <p:spPr bwMode="auto">
                <a:xfrm>
                  <a:off x="4613627" y="4438673"/>
                  <a:ext cx="549275" cy="798512"/>
                </a:xfrm>
                <a:custGeom>
                  <a:avLst/>
                  <a:gdLst>
                    <a:gd name="T0" fmla="*/ 0 w 694"/>
                    <a:gd name="T1" fmla="*/ 939 h 1005"/>
                    <a:gd name="T2" fmla="*/ 579 w 694"/>
                    <a:gd name="T3" fmla="*/ 0 h 1005"/>
                    <a:gd name="T4" fmla="*/ 694 w 694"/>
                    <a:gd name="T5" fmla="*/ 66 h 1005"/>
                    <a:gd name="T6" fmla="*/ 115 w 694"/>
                    <a:gd name="T7" fmla="*/ 1005 h 1005"/>
                    <a:gd name="T8" fmla="*/ 0 w 694"/>
                    <a:gd name="T9" fmla="*/ 939 h 1005"/>
                  </a:gdLst>
                  <a:ahLst/>
                  <a:cxnLst>
                    <a:cxn ang="0">
                      <a:pos x="T0" y="T1"/>
                    </a:cxn>
                    <a:cxn ang="0">
                      <a:pos x="T2" y="T3"/>
                    </a:cxn>
                    <a:cxn ang="0">
                      <a:pos x="T4" y="T5"/>
                    </a:cxn>
                    <a:cxn ang="0">
                      <a:pos x="T6" y="T7"/>
                    </a:cxn>
                    <a:cxn ang="0">
                      <a:pos x="T8" y="T9"/>
                    </a:cxn>
                  </a:cxnLst>
                  <a:rect l="0" t="0" r="r" b="b"/>
                  <a:pathLst>
                    <a:path w="694" h="1005">
                      <a:moveTo>
                        <a:pt x="0" y="939"/>
                      </a:moveTo>
                      <a:lnTo>
                        <a:pt x="579" y="0"/>
                      </a:lnTo>
                      <a:lnTo>
                        <a:pt x="694" y="66"/>
                      </a:lnTo>
                      <a:lnTo>
                        <a:pt x="115" y="1005"/>
                      </a:lnTo>
                      <a:lnTo>
                        <a:pt x="0" y="939"/>
                      </a:lnTo>
                      <a:close/>
                    </a:path>
                  </a:pathLst>
                </a:custGeom>
                <a:solidFill>
                  <a:srgbClr val="867D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8" name="Freeform 13">
                  <a:extLst>
                    <a:ext uri="{FF2B5EF4-FFF2-40B4-BE49-F238E27FC236}">
                      <a16:creationId xmlns:a16="http://schemas.microsoft.com/office/drawing/2014/main" id="{D4BD7F1A-3B3F-4A54-81C5-9E3150BDC2E5}"/>
                    </a:ext>
                  </a:extLst>
                </p:cNvPr>
                <p:cNvSpPr/>
                <p:nvPr/>
              </p:nvSpPr>
              <p:spPr bwMode="auto">
                <a:xfrm>
                  <a:off x="6313840" y="3744936"/>
                  <a:ext cx="550862" cy="798512"/>
                </a:xfrm>
                <a:custGeom>
                  <a:avLst/>
                  <a:gdLst>
                    <a:gd name="T0" fmla="*/ 0 w 694"/>
                    <a:gd name="T1" fmla="*/ 938 h 1005"/>
                    <a:gd name="T2" fmla="*/ 579 w 694"/>
                    <a:gd name="T3" fmla="*/ 0 h 1005"/>
                    <a:gd name="T4" fmla="*/ 694 w 694"/>
                    <a:gd name="T5" fmla="*/ 66 h 1005"/>
                    <a:gd name="T6" fmla="*/ 115 w 694"/>
                    <a:gd name="T7" fmla="*/ 1005 h 1005"/>
                    <a:gd name="T8" fmla="*/ 0 w 694"/>
                    <a:gd name="T9" fmla="*/ 938 h 1005"/>
                  </a:gdLst>
                  <a:ahLst/>
                  <a:cxnLst>
                    <a:cxn ang="0">
                      <a:pos x="T0" y="T1"/>
                    </a:cxn>
                    <a:cxn ang="0">
                      <a:pos x="T2" y="T3"/>
                    </a:cxn>
                    <a:cxn ang="0">
                      <a:pos x="T4" y="T5"/>
                    </a:cxn>
                    <a:cxn ang="0">
                      <a:pos x="T6" y="T7"/>
                    </a:cxn>
                    <a:cxn ang="0">
                      <a:pos x="T8" y="T9"/>
                    </a:cxn>
                  </a:cxnLst>
                  <a:rect l="0" t="0" r="r" b="b"/>
                  <a:pathLst>
                    <a:path w="694" h="1005">
                      <a:moveTo>
                        <a:pt x="0" y="938"/>
                      </a:moveTo>
                      <a:lnTo>
                        <a:pt x="579" y="0"/>
                      </a:lnTo>
                      <a:lnTo>
                        <a:pt x="694" y="66"/>
                      </a:lnTo>
                      <a:lnTo>
                        <a:pt x="115" y="1005"/>
                      </a:lnTo>
                      <a:lnTo>
                        <a:pt x="0" y="938"/>
                      </a:lnTo>
                      <a:close/>
                    </a:path>
                  </a:pathLst>
                </a:custGeom>
                <a:solidFill>
                  <a:srgbClr val="867D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9" name="Freeform 14">
                  <a:extLst>
                    <a:ext uri="{FF2B5EF4-FFF2-40B4-BE49-F238E27FC236}">
                      <a16:creationId xmlns:a16="http://schemas.microsoft.com/office/drawing/2014/main" id="{3D2FFA78-61F2-4979-B54D-FD3567C366F9}"/>
                    </a:ext>
                  </a:extLst>
                </p:cNvPr>
                <p:cNvSpPr/>
                <p:nvPr/>
              </p:nvSpPr>
              <p:spPr bwMode="auto">
                <a:xfrm>
                  <a:off x="8015640" y="3051198"/>
                  <a:ext cx="549275" cy="798512"/>
                </a:xfrm>
                <a:custGeom>
                  <a:avLst/>
                  <a:gdLst>
                    <a:gd name="T0" fmla="*/ 0 w 694"/>
                    <a:gd name="T1" fmla="*/ 939 h 1005"/>
                    <a:gd name="T2" fmla="*/ 579 w 694"/>
                    <a:gd name="T3" fmla="*/ 0 h 1005"/>
                    <a:gd name="T4" fmla="*/ 694 w 694"/>
                    <a:gd name="T5" fmla="*/ 67 h 1005"/>
                    <a:gd name="T6" fmla="*/ 115 w 694"/>
                    <a:gd name="T7" fmla="*/ 1005 h 1005"/>
                    <a:gd name="T8" fmla="*/ 0 w 694"/>
                    <a:gd name="T9" fmla="*/ 939 h 1005"/>
                  </a:gdLst>
                  <a:ahLst/>
                  <a:cxnLst>
                    <a:cxn ang="0">
                      <a:pos x="T0" y="T1"/>
                    </a:cxn>
                    <a:cxn ang="0">
                      <a:pos x="T2" y="T3"/>
                    </a:cxn>
                    <a:cxn ang="0">
                      <a:pos x="T4" y="T5"/>
                    </a:cxn>
                    <a:cxn ang="0">
                      <a:pos x="T6" y="T7"/>
                    </a:cxn>
                    <a:cxn ang="0">
                      <a:pos x="T8" y="T9"/>
                    </a:cxn>
                  </a:cxnLst>
                  <a:rect l="0" t="0" r="r" b="b"/>
                  <a:pathLst>
                    <a:path w="694" h="1005">
                      <a:moveTo>
                        <a:pt x="0" y="939"/>
                      </a:moveTo>
                      <a:lnTo>
                        <a:pt x="579" y="0"/>
                      </a:lnTo>
                      <a:lnTo>
                        <a:pt x="694" y="67"/>
                      </a:lnTo>
                      <a:lnTo>
                        <a:pt x="115" y="1005"/>
                      </a:lnTo>
                      <a:lnTo>
                        <a:pt x="0" y="939"/>
                      </a:lnTo>
                      <a:close/>
                    </a:path>
                  </a:pathLst>
                </a:custGeom>
                <a:solidFill>
                  <a:srgbClr val="867D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grpSp>
      </p:grpSp>
      <p:pic>
        <p:nvPicPr>
          <p:cNvPr id="39" name="Picture 2">
            <a:extLst>
              <a:ext uri="{FF2B5EF4-FFF2-40B4-BE49-F238E27FC236}">
                <a16:creationId xmlns:a16="http://schemas.microsoft.com/office/drawing/2014/main" id="{DAB9F7D1-6658-4637-BF82-31F92CDF70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7621" y="3602217"/>
            <a:ext cx="3015607" cy="30267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a:extLst>
              <a:ext uri="{FF2B5EF4-FFF2-40B4-BE49-F238E27FC236}">
                <a16:creationId xmlns:a16="http://schemas.microsoft.com/office/drawing/2014/main" id="{AE6F2A8C-BCD6-4847-AAD6-BB8DA4E5C5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2998" y="3799145"/>
            <a:ext cx="3310922" cy="28516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Picture 4">
            <a:extLst>
              <a:ext uri="{FF2B5EF4-FFF2-40B4-BE49-F238E27FC236}">
                <a16:creationId xmlns:a16="http://schemas.microsoft.com/office/drawing/2014/main" id="{4D2AAA73-CCCD-4FC4-8128-6ED0BCE9A5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58353" y="1093947"/>
            <a:ext cx="2712092" cy="25358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95770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barn(inVertical)">
                                      <p:cBhvr>
                                        <p:cTn id="2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81A2241C-4975-4056-AC88-DADC2A2D4EA2}"/>
              </a:ext>
            </a:extLst>
          </p:cNvPr>
          <p:cNvSpPr/>
          <p:nvPr/>
        </p:nvSpPr>
        <p:spPr>
          <a:xfrm>
            <a:off x="-396240" y="0"/>
            <a:ext cx="1524000" cy="6858000"/>
          </a:xfrm>
          <a:prstGeom prst="roundRect">
            <a:avLst/>
          </a:prstGeom>
          <a:solidFill>
            <a:schemeClr val="bg2">
              <a:lumMod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形 4" descr="报纸">
            <a:extLst>
              <a:ext uri="{FF2B5EF4-FFF2-40B4-BE49-F238E27FC236}">
                <a16:creationId xmlns:a16="http://schemas.microsoft.com/office/drawing/2014/main" id="{6DAF962F-C4CA-49B9-AC80-A034104741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746" y="715387"/>
            <a:ext cx="900000" cy="900000"/>
          </a:xfrm>
          <a:prstGeom prst="rect">
            <a:avLst/>
          </a:prstGeom>
          <a:effectLst>
            <a:outerShdw blurRad="50800" dist="38100" dir="2700000" algn="tl" rotWithShape="0">
              <a:prstClr val="black">
                <a:alpha val="40000"/>
              </a:prstClr>
            </a:outerShdw>
          </a:effectLst>
        </p:spPr>
      </p:pic>
      <p:pic>
        <p:nvPicPr>
          <p:cNvPr id="6" name="图形 5" descr="图章">
            <a:extLst>
              <a:ext uri="{FF2B5EF4-FFF2-40B4-BE49-F238E27FC236}">
                <a16:creationId xmlns:a16="http://schemas.microsoft.com/office/drawing/2014/main" id="{90ACE5EA-D735-4F78-B0C1-878CB7D79B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746" y="2979000"/>
            <a:ext cx="900000" cy="900000"/>
          </a:xfrm>
          <a:prstGeom prst="rect">
            <a:avLst/>
          </a:prstGeom>
          <a:effectLst>
            <a:outerShdw blurRad="50800" dist="38100" dir="2700000" algn="tl" rotWithShape="0">
              <a:prstClr val="black">
                <a:alpha val="40000"/>
              </a:prstClr>
            </a:outerShdw>
          </a:effectLst>
        </p:spPr>
      </p:pic>
      <p:pic>
        <p:nvPicPr>
          <p:cNvPr id="7" name="图形 6" descr="扬声器">
            <a:extLst>
              <a:ext uri="{FF2B5EF4-FFF2-40B4-BE49-F238E27FC236}">
                <a16:creationId xmlns:a16="http://schemas.microsoft.com/office/drawing/2014/main" id="{F709D0AE-EE71-4A45-A717-351177CDB6F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689" y="5242613"/>
            <a:ext cx="900000" cy="900000"/>
          </a:xfrm>
          <a:prstGeom prst="rect">
            <a:avLst/>
          </a:prstGeom>
          <a:effectLst>
            <a:outerShdw blurRad="50800" dist="38100" dir="2700000" algn="tl" rotWithShape="0">
              <a:prstClr val="black">
                <a:alpha val="40000"/>
              </a:prstClr>
            </a:outerShdw>
          </a:effectLst>
        </p:spPr>
      </p:pic>
      <p:sp>
        <p:nvSpPr>
          <p:cNvPr id="8" name="生-">
            <a:extLst>
              <a:ext uri="{FF2B5EF4-FFF2-40B4-BE49-F238E27FC236}">
                <a16:creationId xmlns:a16="http://schemas.microsoft.com/office/drawing/2014/main" id="{A37C2E8D-B659-42CF-A9B5-90CDD82867A5}"/>
              </a:ext>
            </a:extLst>
          </p:cNvPr>
          <p:cNvSpPr/>
          <p:nvPr/>
        </p:nvSpPr>
        <p:spPr>
          <a:xfrm rot="16200000">
            <a:off x="4149665" y="-2712661"/>
            <a:ext cx="812287" cy="6856096"/>
          </a:xfrm>
          <a:prstGeom prst="rect">
            <a:avLst/>
          </a:prstGeom>
          <a:gradFill>
            <a:gsLst>
              <a:gs pos="6000">
                <a:srgbClr val="3B3838"/>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475FDB7E-49D0-481D-BC42-15DC6F459D95}"/>
              </a:ext>
            </a:extLst>
          </p:cNvPr>
          <p:cNvSpPr txBox="1"/>
          <p:nvPr/>
        </p:nvSpPr>
        <p:spPr>
          <a:xfrm>
            <a:off x="1278888" y="290534"/>
            <a:ext cx="3521711" cy="830997"/>
          </a:xfrm>
          <a:prstGeom prst="rect">
            <a:avLst/>
          </a:prstGeom>
          <a:noFill/>
        </p:spPr>
        <p:txBody>
          <a:bodyPr wrap="square">
            <a:spAutoFit/>
          </a:bodyPr>
          <a:lstStyle/>
          <a:p>
            <a:r>
              <a:rPr lang="en-US" altLang="zh-CN" sz="4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Compound</a:t>
            </a:r>
          </a:p>
        </p:txBody>
      </p:sp>
      <p:pic>
        <p:nvPicPr>
          <p:cNvPr id="3" name="图片 2">
            <a:extLst>
              <a:ext uri="{FF2B5EF4-FFF2-40B4-BE49-F238E27FC236}">
                <a16:creationId xmlns:a16="http://schemas.microsoft.com/office/drawing/2014/main" id="{03748863-7C98-462D-817B-FFCF282CAD9A}"/>
              </a:ext>
            </a:extLst>
          </p:cNvPr>
          <p:cNvPicPr>
            <a:picLocks noChangeAspect="1"/>
          </p:cNvPicPr>
          <p:nvPr/>
        </p:nvPicPr>
        <p:blipFill>
          <a:blip r:embed="rId8"/>
          <a:stretch>
            <a:fillRect/>
          </a:stretch>
        </p:blipFill>
        <p:spPr>
          <a:xfrm>
            <a:off x="1429195" y="2432113"/>
            <a:ext cx="7291448" cy="2810500"/>
          </a:xfrm>
          <a:prstGeom prst="rect">
            <a:avLst/>
          </a:prstGeom>
        </p:spPr>
      </p:pic>
    </p:spTree>
    <p:extLst>
      <p:ext uri="{BB962C8B-B14F-4D97-AF65-F5344CB8AC3E}">
        <p14:creationId xmlns:p14="http://schemas.microsoft.com/office/powerpoint/2010/main" val="3964801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97970C1-9F57-463A-B3EB-79827368567C}"/>
              </a:ext>
            </a:extLst>
          </p:cNvPr>
          <p:cNvPicPr>
            <a:picLocks noChangeAspect="1"/>
          </p:cNvPicPr>
          <p:nvPr/>
        </p:nvPicPr>
        <p:blipFill>
          <a:blip r:embed="rId2"/>
          <a:stretch>
            <a:fillRect/>
          </a:stretch>
        </p:blipFill>
        <p:spPr>
          <a:xfrm>
            <a:off x="914604" y="1870859"/>
            <a:ext cx="8632684" cy="4170025"/>
          </a:xfrm>
          <a:prstGeom prst="rect">
            <a:avLst/>
          </a:prstGeom>
        </p:spPr>
      </p:pic>
      <p:sp>
        <p:nvSpPr>
          <p:cNvPr id="4" name="矩形: 圆角 3">
            <a:extLst>
              <a:ext uri="{FF2B5EF4-FFF2-40B4-BE49-F238E27FC236}">
                <a16:creationId xmlns:a16="http://schemas.microsoft.com/office/drawing/2014/main" id="{6BDBA974-6980-4D97-AAB7-E2A4025939B0}"/>
              </a:ext>
            </a:extLst>
          </p:cNvPr>
          <p:cNvSpPr/>
          <p:nvPr/>
        </p:nvSpPr>
        <p:spPr>
          <a:xfrm>
            <a:off x="-396240" y="0"/>
            <a:ext cx="1524000" cy="6858000"/>
          </a:xfrm>
          <a:prstGeom prst="roundRect">
            <a:avLst/>
          </a:prstGeom>
          <a:solidFill>
            <a:schemeClr val="bg2">
              <a:lumMod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形 4" descr="报纸">
            <a:extLst>
              <a:ext uri="{FF2B5EF4-FFF2-40B4-BE49-F238E27FC236}">
                <a16:creationId xmlns:a16="http://schemas.microsoft.com/office/drawing/2014/main" id="{E6BA2DDC-1638-4047-ABF5-993EA3B3EA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746" y="715387"/>
            <a:ext cx="900000" cy="900000"/>
          </a:xfrm>
          <a:prstGeom prst="rect">
            <a:avLst/>
          </a:prstGeom>
          <a:effectLst>
            <a:outerShdw blurRad="50800" dist="38100" dir="2700000" algn="tl" rotWithShape="0">
              <a:prstClr val="black">
                <a:alpha val="40000"/>
              </a:prstClr>
            </a:outerShdw>
          </a:effectLst>
        </p:spPr>
      </p:pic>
      <p:pic>
        <p:nvPicPr>
          <p:cNvPr id="6" name="图形 5" descr="图章">
            <a:extLst>
              <a:ext uri="{FF2B5EF4-FFF2-40B4-BE49-F238E27FC236}">
                <a16:creationId xmlns:a16="http://schemas.microsoft.com/office/drawing/2014/main" id="{E8D79B0E-75BE-4614-9AF5-C79D5DDC9F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746" y="2979000"/>
            <a:ext cx="900000" cy="900000"/>
          </a:xfrm>
          <a:prstGeom prst="rect">
            <a:avLst/>
          </a:prstGeom>
          <a:effectLst>
            <a:outerShdw blurRad="50800" dist="38100" dir="2700000" algn="tl" rotWithShape="0">
              <a:prstClr val="black">
                <a:alpha val="40000"/>
              </a:prstClr>
            </a:outerShdw>
          </a:effectLst>
        </p:spPr>
      </p:pic>
      <p:pic>
        <p:nvPicPr>
          <p:cNvPr id="7" name="图形 6" descr="扬声器">
            <a:extLst>
              <a:ext uri="{FF2B5EF4-FFF2-40B4-BE49-F238E27FC236}">
                <a16:creationId xmlns:a16="http://schemas.microsoft.com/office/drawing/2014/main" id="{10082F7D-04B8-4CFB-B8BB-5EFFAB9A21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689" y="5242613"/>
            <a:ext cx="900000" cy="900000"/>
          </a:xfrm>
          <a:prstGeom prst="rect">
            <a:avLst/>
          </a:prstGeom>
          <a:effectLst>
            <a:outerShdw blurRad="50800" dist="38100" dir="2700000" algn="tl" rotWithShape="0">
              <a:prstClr val="black">
                <a:alpha val="40000"/>
              </a:prstClr>
            </a:outerShdw>
          </a:effectLst>
        </p:spPr>
      </p:pic>
      <p:sp>
        <p:nvSpPr>
          <p:cNvPr id="8" name="生-">
            <a:hlinkClick r:id="" action="ppaction://hlinkshowjump?jump=firstslide"/>
            <a:extLst>
              <a:ext uri="{FF2B5EF4-FFF2-40B4-BE49-F238E27FC236}">
                <a16:creationId xmlns:a16="http://schemas.microsoft.com/office/drawing/2014/main" id="{B40B56C8-1118-4A34-9889-D6A95FD0106C}"/>
              </a:ext>
            </a:extLst>
          </p:cNvPr>
          <p:cNvSpPr/>
          <p:nvPr/>
        </p:nvSpPr>
        <p:spPr>
          <a:xfrm rot="16200000">
            <a:off x="4149665" y="-2712661"/>
            <a:ext cx="812287" cy="6856096"/>
          </a:xfrm>
          <a:prstGeom prst="rect">
            <a:avLst/>
          </a:prstGeom>
          <a:gradFill>
            <a:gsLst>
              <a:gs pos="6000">
                <a:srgbClr val="3B3838"/>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hlinkClick r:id="" action="ppaction://hlinkshowjump?jump=firstslide"/>
            <a:extLst>
              <a:ext uri="{FF2B5EF4-FFF2-40B4-BE49-F238E27FC236}">
                <a16:creationId xmlns:a16="http://schemas.microsoft.com/office/drawing/2014/main" id="{8C928024-863E-4422-8658-0BB1699C253C}"/>
              </a:ext>
            </a:extLst>
          </p:cNvPr>
          <p:cNvSpPr txBox="1"/>
          <p:nvPr/>
        </p:nvSpPr>
        <p:spPr>
          <a:xfrm>
            <a:off x="1278888" y="290534"/>
            <a:ext cx="3521711" cy="830997"/>
          </a:xfrm>
          <a:prstGeom prst="rect">
            <a:avLst/>
          </a:prstGeom>
          <a:noFill/>
        </p:spPr>
        <p:txBody>
          <a:bodyPr wrap="square">
            <a:spAutoFit/>
          </a:bodyPr>
          <a:lstStyle/>
          <a:p>
            <a:r>
              <a:rPr lang="en-US" altLang="zh-CN" sz="4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Compound</a:t>
            </a:r>
          </a:p>
        </p:txBody>
      </p:sp>
      <p:pic>
        <p:nvPicPr>
          <p:cNvPr id="16" name="Picture 2">
            <a:extLst>
              <a:ext uri="{FF2B5EF4-FFF2-40B4-BE49-F238E27FC236}">
                <a16:creationId xmlns:a16="http://schemas.microsoft.com/office/drawing/2014/main" id="{E545AB44-C8E5-4014-ACF3-3ECEA8D98C06}"/>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4577" b="96110" l="1229" r="98034">
                        <a14:foregroundMark x1="33415" y1="9840" x2="20639" y2="13272"/>
                        <a14:foregroundMark x1="35381" y1="6407" x2="35381" y2="6407"/>
                        <a14:foregroundMark x1="36118" y1="6407" x2="35627" y2="6636"/>
                        <a14:foregroundMark x1="71744" y1="14416" x2="73710" y2="29291"/>
                        <a14:foregroundMark x1="72973" y1="48055" x2="67568" y2="61785"/>
                        <a14:foregroundMark x1="86486" y1="51259" x2="83538" y2="60412"/>
                        <a14:foregroundMark x1="86978" y1="50114" x2="88698" y2="55378"/>
                        <a14:foregroundMark x1="90909" y1="48513" x2="90909" y2="53776"/>
                        <a14:foregroundMark x1="92138" y1="50801" x2="92383" y2="56522"/>
                        <a14:foregroundMark x1="95577" y1="51487" x2="95577" y2="51487"/>
                        <a14:foregroundMark x1="77150" y1="4577" x2="77150" y2="4577"/>
                        <a14:foregroundMark x1="86732" y1="69108" x2="74693" y2="89245"/>
                        <a14:foregroundMark x1="90663" y1="84668" x2="30467" y2="92220"/>
                        <a14:foregroundMark x1="47420" y1="85126" x2="6388" y2="89245"/>
                        <a14:foregroundMark x1="13759" y1="84668" x2="1229" y2="84668"/>
                        <a14:foregroundMark x1="28256" y1="90618" x2="18919" y2="90618"/>
                        <a14:foregroundMark x1="29484" y1="92906" x2="22113" y2="92906"/>
                        <a14:foregroundMark x1="81572" y1="92677" x2="96314" y2="92677"/>
                        <a14:foregroundMark x1="85995" y1="92220" x2="71990" y2="93135"/>
                        <a14:foregroundMark x1="94349" y1="70709" x2="93120" y2="76201"/>
                        <a14:foregroundMark x1="98280" y1="67735" x2="98034" y2="72769"/>
                        <a14:foregroundMark x1="96806" y1="70709" x2="95332" y2="77117"/>
                        <a14:foregroundMark x1="93366" y1="96339" x2="77150" y2="96110"/>
                        <a14:foregroundMark x1="77150" y1="96110" x2="77150" y2="96110"/>
                        <a14:backgroundMark x1="42506" y1="65446" x2="42506" y2="65446"/>
                      </a14:backgroundRemoval>
                    </a14:imgEffect>
                  </a14:imgLayer>
                </a14:imgProps>
              </a:ext>
              <a:ext uri="{28A0092B-C50C-407E-A947-70E740481C1C}">
                <a14:useLocalDpi xmlns:a14="http://schemas.microsoft.com/office/drawing/2010/main" val="0"/>
              </a:ext>
            </a:extLst>
          </a:blip>
          <a:srcRect/>
          <a:stretch>
            <a:fillRect/>
          </a:stretch>
        </p:blipFill>
        <p:spPr bwMode="auto">
          <a:xfrm>
            <a:off x="1377421" y="2623934"/>
            <a:ext cx="3210064" cy="3190789"/>
          </a:xfrm>
          <a:prstGeom prst="rect">
            <a:avLst/>
          </a:prstGeom>
          <a:ln>
            <a:noFill/>
          </a:ln>
          <a:effectLst>
            <a:glow rad="101600">
              <a:schemeClr val="tx1">
                <a:alpha val="6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a:extLst>
              <a:ext uri="{FF2B5EF4-FFF2-40B4-BE49-F238E27FC236}">
                <a16:creationId xmlns:a16="http://schemas.microsoft.com/office/drawing/2014/main" id="{5C7CDDCD-FFF6-490E-9416-4F1D8A76CAB3}"/>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9867" b="97333" l="10000" r="90000">
                        <a14:foregroundMark x1="36600" y1="24533" x2="35600" y2="28267"/>
                        <a14:foregroundMark x1="46200" y1="23200" x2="46200" y2="27467"/>
                        <a14:foregroundMark x1="48600" y1="19467" x2="45800" y2="26400"/>
                        <a14:foregroundMark x1="32200" y1="34933" x2="30400" y2="39733"/>
                        <a14:foregroundMark x1="39800" y1="65067" x2="39200" y2="71467"/>
                        <a14:foregroundMark x1="42600" y1="79733" x2="41200" y2="87733"/>
                        <a14:foregroundMark x1="48000" y1="79733" x2="44400" y2="90933"/>
                        <a14:foregroundMark x1="44400" y1="92800" x2="35800" y2="93600"/>
                        <a14:foregroundMark x1="46800" y1="97333" x2="34000" y2="94667"/>
                        <a14:backgroundMark x1="27200" y1="81867" x2="27200" y2="81867"/>
                        <a14:backgroundMark x1="26200" y1="85333" x2="26200" y2="85333"/>
                      </a14:backgroundRemoval>
                    </a14:imgEffect>
                  </a14:imgLayer>
                </a14:imgProps>
              </a:ext>
              <a:ext uri="{28A0092B-C50C-407E-A947-70E740481C1C}">
                <a14:useLocalDpi xmlns:a14="http://schemas.microsoft.com/office/drawing/2010/main" val="0"/>
              </a:ext>
            </a:extLst>
          </a:blip>
          <a:srcRect l="6966" t="9755" r="34598"/>
          <a:stretch/>
        </p:blipFill>
        <p:spPr bwMode="auto">
          <a:xfrm>
            <a:off x="5348996" y="195020"/>
            <a:ext cx="2989280" cy="3462304"/>
          </a:xfrm>
          <a:prstGeom prst="rect">
            <a:avLst/>
          </a:prstGeom>
          <a:ln>
            <a:noFill/>
          </a:ln>
          <a:effectLst>
            <a:glow rad="101600">
              <a:schemeClr val="tx1">
                <a:alpha val="60000"/>
              </a:schemeClr>
            </a:glow>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4">
            <a:extLst>
              <a:ext uri="{FF2B5EF4-FFF2-40B4-BE49-F238E27FC236}">
                <a16:creationId xmlns:a16="http://schemas.microsoft.com/office/drawing/2014/main" id="{7CBBA61F-B7FE-44A2-94B1-A037F0B96768}"/>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3342" b="88946" l="4475" r="92599">
                        <a14:foregroundMark x1="55766" y1="20823" x2="55766" y2="20823"/>
                        <a14:foregroundMark x1="50430" y1="5656" x2="47160" y2="4884"/>
                        <a14:foregroundMark x1="45611" y1="3342" x2="45095" y2="3599"/>
                        <a14:foregroundMark x1="42857" y1="6941" x2="42341" y2="6941"/>
                        <a14:foregroundMark x1="58787" y1="13111" x2="58864" y2="13368"/>
                        <a14:foregroundMark x1="58634" y1="12596" x2="58711" y2="12853"/>
                        <a14:foregroundMark x1="58481" y1="12082" x2="58634" y2="12596"/>
                        <a14:foregroundMark x1="58405" y1="11825" x2="58481" y2="12082"/>
                        <a14:foregroundMark x1="58176" y1="11054" x2="58405" y2="11825"/>
                        <a14:foregroundMark x1="58099" y1="10797" x2="58176" y2="11054"/>
                        <a14:foregroundMark x1="58023" y1="10540" x2="58099" y2="10797"/>
                        <a14:foregroundMark x1="57487" y1="8740" x2="58023" y2="10540"/>
                        <a14:foregroundMark x1="58520" y1="22108" x2="61274" y2="26221"/>
                        <a14:foregroundMark x1="57659" y1="26221" x2="60413" y2="28278"/>
                        <a14:foregroundMark x1="58348" y1="29563" x2="61102" y2="32648"/>
                        <a14:foregroundMark x1="61274" y1="28021" x2="62995" y2="30334"/>
                        <a14:foregroundMark x1="45783" y1="8740" x2="51807" y2="10797"/>
                        <a14:foregroundMark x1="43029" y1="8483" x2="40275" y2="9254"/>
                        <a14:foregroundMark x1="40275" y1="9254" x2="38898" y2="9769"/>
                        <a14:foregroundMark x1="53012" y1="29563" x2="53012" y2="29563"/>
                        <a14:foregroundMark x1="81928" y1="28021" x2="81411" y2="37532"/>
                        <a14:foregroundMark x1="77453" y1="29049" x2="75215" y2="32648"/>
                        <a14:foregroundMark x1="90534" y1="33162" x2="90706" y2="35476"/>
                        <a14:foregroundMark x1="92599" y1="67095" x2="91738" y2="69666"/>
                        <a14:foregroundMark x1="9122" y1="63496" x2="4475" y2="62468"/>
                        <a14:foregroundMark x1="53356" y1="16195" x2="53356" y2="16195"/>
                        <a14:foregroundMark x1="63339" y1="27763" x2="63339" y2="27763"/>
                        <a14:backgroundMark x1="5336" y1="47815" x2="5336" y2="47815"/>
                        <a14:backgroundMark x1="1721" y1="56555" x2="1721" y2="56555"/>
                        <a14:backgroundMark x1="1377" y1="57841" x2="1377" y2="57841"/>
                        <a14:backgroundMark x1="49742" y1="53985" x2="49742" y2="53985"/>
                        <a14:backgroundMark x1="59036" y1="13368" x2="59036" y2="13368"/>
                        <a14:backgroundMark x1="58864" y1="12596" x2="58864" y2="12596"/>
                        <a14:backgroundMark x1="58520" y1="12596" x2="58520" y2="12596"/>
                        <a14:backgroundMark x1="58692" y1="12853" x2="58692" y2="13111"/>
                        <a14:backgroundMark x1="58864" y1="13368" x2="58864" y2="13368"/>
                        <a14:backgroundMark x1="58864" y1="11825" x2="58864" y2="11825"/>
                        <a14:backgroundMark x1="58692" y1="11825" x2="58692" y2="11825"/>
                        <a14:backgroundMark x1="58520" y1="11054" x2="58520" y2="11054"/>
                        <a14:backgroundMark x1="58348" y1="11054" x2="58348" y2="11054"/>
                        <a14:backgroundMark x1="58692" y1="11825" x2="58692" y2="11825"/>
                        <a14:backgroundMark x1="58520" y1="12082" x2="58520" y2="12082"/>
                        <a14:backgroundMark x1="58520" y1="12082" x2="58520" y2="12082"/>
                        <a14:backgroundMark x1="58520" y1="11568" x2="58520" y2="11054"/>
                        <a14:backgroundMark x1="58520" y1="11054" x2="58520" y2="11054"/>
                        <a14:backgroundMark x1="58520" y1="10797" x2="58520" y2="10797"/>
                        <a14:backgroundMark x1="58520" y1="10540" x2="58520" y2="10540"/>
                        <a14:backgroundMark x1="53012" y1="771" x2="53012" y2="771"/>
                        <a14:backgroundMark x1="49398" y1="257" x2="49398" y2="257"/>
                      </a14:backgroundRemoval>
                    </a14:imgEffect>
                  </a14:imgLayer>
                </a14:imgProps>
              </a:ext>
              <a:ext uri="{28A0092B-C50C-407E-A947-70E740481C1C}">
                <a14:useLocalDpi xmlns:a14="http://schemas.microsoft.com/office/drawing/2010/main" val="0"/>
              </a:ext>
            </a:extLst>
          </a:blip>
          <a:srcRect/>
          <a:stretch>
            <a:fillRect/>
          </a:stretch>
        </p:blipFill>
        <p:spPr bwMode="auto">
          <a:xfrm>
            <a:off x="4651609" y="3768811"/>
            <a:ext cx="4376645" cy="3336000"/>
          </a:xfrm>
          <a:prstGeom prst="rect">
            <a:avLst/>
          </a:prstGeom>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39249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80">
                                          <p:stCondLst>
                                            <p:cond delay="0"/>
                                          </p:stCondLst>
                                        </p:cTn>
                                        <p:tgtEl>
                                          <p:spTgt spid="18"/>
                                        </p:tgtEl>
                                      </p:cBhvr>
                                    </p:animEffect>
                                    <p:anim calcmode="lin" valueType="num">
                                      <p:cBhvr>
                                        <p:cTn id="21"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26" dur="26">
                                          <p:stCondLst>
                                            <p:cond delay="650"/>
                                          </p:stCondLst>
                                        </p:cTn>
                                        <p:tgtEl>
                                          <p:spTgt spid="18"/>
                                        </p:tgtEl>
                                      </p:cBhvr>
                                      <p:to x="100000" y="60000"/>
                                    </p:animScale>
                                    <p:animScale>
                                      <p:cBhvr>
                                        <p:cTn id="27" dur="166" decel="50000">
                                          <p:stCondLst>
                                            <p:cond delay="676"/>
                                          </p:stCondLst>
                                        </p:cTn>
                                        <p:tgtEl>
                                          <p:spTgt spid="18"/>
                                        </p:tgtEl>
                                      </p:cBhvr>
                                      <p:to x="100000" y="100000"/>
                                    </p:animScale>
                                    <p:animScale>
                                      <p:cBhvr>
                                        <p:cTn id="28" dur="26">
                                          <p:stCondLst>
                                            <p:cond delay="1312"/>
                                          </p:stCondLst>
                                        </p:cTn>
                                        <p:tgtEl>
                                          <p:spTgt spid="18"/>
                                        </p:tgtEl>
                                      </p:cBhvr>
                                      <p:to x="100000" y="80000"/>
                                    </p:animScale>
                                    <p:animScale>
                                      <p:cBhvr>
                                        <p:cTn id="29" dur="166" decel="50000">
                                          <p:stCondLst>
                                            <p:cond delay="1338"/>
                                          </p:stCondLst>
                                        </p:cTn>
                                        <p:tgtEl>
                                          <p:spTgt spid="18"/>
                                        </p:tgtEl>
                                      </p:cBhvr>
                                      <p:to x="100000" y="100000"/>
                                    </p:animScale>
                                    <p:animScale>
                                      <p:cBhvr>
                                        <p:cTn id="30" dur="26">
                                          <p:stCondLst>
                                            <p:cond delay="1642"/>
                                          </p:stCondLst>
                                        </p:cTn>
                                        <p:tgtEl>
                                          <p:spTgt spid="18"/>
                                        </p:tgtEl>
                                      </p:cBhvr>
                                      <p:to x="100000" y="90000"/>
                                    </p:animScale>
                                    <p:animScale>
                                      <p:cBhvr>
                                        <p:cTn id="31" dur="166" decel="50000">
                                          <p:stCondLst>
                                            <p:cond delay="1668"/>
                                          </p:stCondLst>
                                        </p:cTn>
                                        <p:tgtEl>
                                          <p:spTgt spid="18"/>
                                        </p:tgtEl>
                                      </p:cBhvr>
                                      <p:to x="100000" y="100000"/>
                                    </p:animScale>
                                    <p:animScale>
                                      <p:cBhvr>
                                        <p:cTn id="32" dur="26">
                                          <p:stCondLst>
                                            <p:cond delay="1808"/>
                                          </p:stCondLst>
                                        </p:cTn>
                                        <p:tgtEl>
                                          <p:spTgt spid="18"/>
                                        </p:tgtEl>
                                      </p:cBhvr>
                                      <p:to x="100000" y="95000"/>
                                    </p:animScale>
                                    <p:animScale>
                                      <p:cBhvr>
                                        <p:cTn id="33"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图形 2">
            <a:extLst>
              <a:ext uri="{FF2B5EF4-FFF2-40B4-BE49-F238E27FC236}">
                <a16:creationId xmlns:a16="http://schemas.microsoft.com/office/drawing/2014/main" id="{84378FCC-4232-4DA7-84F4-A5B377E66FEB}"/>
              </a:ext>
            </a:extLst>
          </p:cNvPr>
          <p:cNvGrpSpPr/>
          <p:nvPr/>
        </p:nvGrpSpPr>
        <p:grpSpPr>
          <a:xfrm>
            <a:off x="881568" y="539624"/>
            <a:ext cx="7380864" cy="4884206"/>
            <a:chOff x="2405065" y="955261"/>
            <a:chExt cx="7380864" cy="4884206"/>
          </a:xfrm>
          <a:noFill/>
          <a:effectLst>
            <a:outerShdw blurRad="50800" dist="38100" dir="2700000" algn="tl" rotWithShape="0">
              <a:prstClr val="black">
                <a:alpha val="40000"/>
              </a:prstClr>
            </a:outerShdw>
          </a:effectLst>
        </p:grpSpPr>
        <p:sp>
          <p:nvSpPr>
            <p:cNvPr id="21" name="任意多边形: 形状 20">
              <a:extLst>
                <a:ext uri="{FF2B5EF4-FFF2-40B4-BE49-F238E27FC236}">
                  <a16:creationId xmlns:a16="http://schemas.microsoft.com/office/drawing/2014/main" id="{8A80CAE3-F817-4398-86D4-D29D49FB7285}"/>
                </a:ext>
              </a:extLst>
            </p:cNvPr>
            <p:cNvSpPr/>
            <p:nvPr/>
          </p:nvSpPr>
          <p:spPr>
            <a:xfrm>
              <a:off x="2405065" y="3422522"/>
              <a:ext cx="1492469" cy="2396108"/>
            </a:xfrm>
            <a:custGeom>
              <a:avLst/>
              <a:gdLst>
                <a:gd name="connsiteX0" fmla="*/ 392999 w 1492469"/>
                <a:gd name="connsiteY0" fmla="*/ 0 h 2396108"/>
                <a:gd name="connsiteX1" fmla="*/ 92294 w 1492469"/>
                <a:gd name="connsiteY1" fmla="*/ 1540192 h 2396108"/>
                <a:gd name="connsiteX2" fmla="*/ 1492469 w 1492469"/>
                <a:gd name="connsiteY2" fmla="*/ 2396109 h 2396108"/>
              </a:gdLst>
              <a:ahLst/>
              <a:cxnLst>
                <a:cxn ang="0">
                  <a:pos x="connsiteX0" y="connsiteY0"/>
                </a:cxn>
                <a:cxn ang="0">
                  <a:pos x="connsiteX1" y="connsiteY1"/>
                </a:cxn>
                <a:cxn ang="0">
                  <a:pos x="connsiteX2" y="connsiteY2"/>
                </a:cxn>
              </a:cxnLst>
              <a:rect l="l" t="t" r="r" b="b"/>
              <a:pathLst>
                <a:path w="1492469" h="2396108">
                  <a:moveTo>
                    <a:pt x="392999" y="0"/>
                  </a:moveTo>
                  <a:cubicBezTo>
                    <a:pt x="37430" y="548449"/>
                    <a:pt x="-111731" y="1100995"/>
                    <a:pt x="92294" y="1540192"/>
                  </a:cubicBezTo>
                  <a:cubicBezTo>
                    <a:pt x="288033" y="1961769"/>
                    <a:pt x="822290" y="2245138"/>
                    <a:pt x="1492469" y="2396109"/>
                  </a:cubicBezTo>
                </a:path>
              </a:pathLst>
            </a:custGeom>
            <a:noFill/>
            <a:ln w="9525" cap="flat">
              <a:solidFill>
                <a:srgbClr val="404040"/>
              </a:solidFill>
              <a:prstDash val="solid"/>
              <a:miter/>
            </a:ln>
          </p:spPr>
          <p:txBody>
            <a:bodyPr rtlCol="0" anchor="ctr"/>
            <a:lstStyle/>
            <a:p>
              <a:endParaRPr lang="zh-CN" altLang="en-US">
                <a:solidFill>
                  <a:schemeClr val="tx1">
                    <a:lumMod val="75000"/>
                    <a:lumOff val="25000"/>
                  </a:schemeClr>
                </a:solidFill>
                <a:cs typeface="+mn-ea"/>
                <a:sym typeface="+mn-lt"/>
              </a:endParaRPr>
            </a:p>
          </p:txBody>
        </p:sp>
        <p:sp>
          <p:nvSpPr>
            <p:cNvPr id="22" name="任意多边形: 形状 21">
              <a:extLst>
                <a:ext uri="{FF2B5EF4-FFF2-40B4-BE49-F238E27FC236}">
                  <a16:creationId xmlns:a16="http://schemas.microsoft.com/office/drawing/2014/main" id="{07AC9FAE-7743-4375-B1F7-6F37748C1219}"/>
                </a:ext>
              </a:extLst>
            </p:cNvPr>
            <p:cNvSpPr/>
            <p:nvPr/>
          </p:nvSpPr>
          <p:spPr>
            <a:xfrm>
              <a:off x="6021607" y="4714011"/>
              <a:ext cx="2752215" cy="1125456"/>
            </a:xfrm>
            <a:custGeom>
              <a:avLst/>
              <a:gdLst>
                <a:gd name="connsiteX0" fmla="*/ 0 w 2669095"/>
                <a:gd name="connsiteY0" fmla="*/ 1212247 h 1212246"/>
                <a:gd name="connsiteX1" fmla="*/ 2669095 w 2669095"/>
                <a:gd name="connsiteY1" fmla="*/ 0 h 1212246"/>
              </a:gdLst>
              <a:ahLst/>
              <a:cxnLst>
                <a:cxn ang="0">
                  <a:pos x="connsiteX0" y="connsiteY0"/>
                </a:cxn>
                <a:cxn ang="0">
                  <a:pos x="connsiteX1" y="connsiteY1"/>
                </a:cxn>
              </a:cxnLst>
              <a:rect l="l" t="t" r="r" b="b"/>
              <a:pathLst>
                <a:path w="2669095" h="1212246">
                  <a:moveTo>
                    <a:pt x="0" y="1212247"/>
                  </a:moveTo>
                  <a:cubicBezTo>
                    <a:pt x="829723" y="1072610"/>
                    <a:pt x="1917573" y="670084"/>
                    <a:pt x="2669095" y="0"/>
                  </a:cubicBezTo>
                </a:path>
              </a:pathLst>
            </a:custGeom>
            <a:noFill/>
            <a:ln w="9525" cap="flat">
              <a:solidFill>
                <a:srgbClr val="404040"/>
              </a:solidFill>
              <a:prstDash val="solid"/>
              <a:miter/>
            </a:ln>
          </p:spPr>
          <p:txBody>
            <a:bodyPr rtlCol="0" anchor="ctr"/>
            <a:lstStyle/>
            <a:p>
              <a:endParaRPr lang="zh-CN" altLang="en-US">
                <a:solidFill>
                  <a:schemeClr val="tx1">
                    <a:lumMod val="75000"/>
                    <a:lumOff val="25000"/>
                  </a:schemeClr>
                </a:solidFill>
                <a:cs typeface="+mn-ea"/>
                <a:sym typeface="+mn-lt"/>
              </a:endParaRPr>
            </a:p>
          </p:txBody>
        </p:sp>
        <p:sp>
          <p:nvSpPr>
            <p:cNvPr id="23" name="任意多边形: 形状 22">
              <a:extLst>
                <a:ext uri="{FF2B5EF4-FFF2-40B4-BE49-F238E27FC236}">
                  <a16:creationId xmlns:a16="http://schemas.microsoft.com/office/drawing/2014/main" id="{4F72D1CC-2DBE-47AA-BF4B-8961BFA8CF63}"/>
                </a:ext>
              </a:extLst>
            </p:cNvPr>
            <p:cNvSpPr/>
            <p:nvPr/>
          </p:nvSpPr>
          <p:spPr>
            <a:xfrm>
              <a:off x="7941373" y="955261"/>
              <a:ext cx="1844556" cy="2512885"/>
            </a:xfrm>
            <a:custGeom>
              <a:avLst/>
              <a:gdLst>
                <a:gd name="connsiteX0" fmla="*/ 1757553 w 1844556"/>
                <a:gd name="connsiteY0" fmla="*/ 2512885 h 2512885"/>
                <a:gd name="connsiteX1" fmla="*/ 1813941 w 1844556"/>
                <a:gd name="connsiteY1" fmla="*/ 1542193 h 2512885"/>
                <a:gd name="connsiteX2" fmla="*/ 0 w 1844556"/>
                <a:gd name="connsiteY2" fmla="*/ 0 h 2512885"/>
              </a:gdLst>
              <a:ahLst/>
              <a:cxnLst>
                <a:cxn ang="0">
                  <a:pos x="connsiteX0" y="connsiteY0"/>
                </a:cxn>
                <a:cxn ang="0">
                  <a:pos x="connsiteX1" y="connsiteY1"/>
                </a:cxn>
                <a:cxn ang="0">
                  <a:pos x="connsiteX2" y="connsiteY2"/>
                </a:cxn>
              </a:cxnLst>
              <a:rect l="l" t="t" r="r" b="b"/>
              <a:pathLst>
                <a:path w="1844556" h="2512885">
                  <a:moveTo>
                    <a:pt x="1757553" y="2512885"/>
                  </a:moveTo>
                  <a:cubicBezTo>
                    <a:pt x="1845945" y="2216563"/>
                    <a:pt x="1871091" y="1892999"/>
                    <a:pt x="1813941" y="1542193"/>
                  </a:cubicBezTo>
                  <a:cubicBezTo>
                    <a:pt x="1725263" y="997553"/>
                    <a:pt x="1296543" y="152019"/>
                    <a:pt x="0" y="0"/>
                  </a:cubicBezTo>
                </a:path>
              </a:pathLst>
            </a:custGeom>
            <a:noFill/>
            <a:ln w="9525" cap="flat">
              <a:solidFill>
                <a:srgbClr val="404040"/>
              </a:solidFill>
              <a:prstDash val="solid"/>
              <a:miter/>
            </a:ln>
          </p:spPr>
          <p:txBody>
            <a:bodyPr rtlCol="0" anchor="ctr"/>
            <a:lstStyle/>
            <a:p>
              <a:endParaRPr lang="zh-CN" altLang="en-US">
                <a:solidFill>
                  <a:schemeClr val="tx1">
                    <a:lumMod val="75000"/>
                    <a:lumOff val="25000"/>
                  </a:schemeClr>
                </a:solidFill>
                <a:cs typeface="+mn-ea"/>
                <a:sym typeface="+mn-lt"/>
              </a:endParaRPr>
            </a:p>
          </p:txBody>
        </p:sp>
        <p:sp>
          <p:nvSpPr>
            <p:cNvPr id="24" name="任意多边形: 形状 23">
              <a:extLst>
                <a:ext uri="{FF2B5EF4-FFF2-40B4-BE49-F238E27FC236}">
                  <a16:creationId xmlns:a16="http://schemas.microsoft.com/office/drawing/2014/main" id="{0B658D00-FB65-4D58-A6C0-F09257D126DE}"/>
                </a:ext>
              </a:extLst>
            </p:cNvPr>
            <p:cNvSpPr/>
            <p:nvPr/>
          </p:nvSpPr>
          <p:spPr>
            <a:xfrm>
              <a:off x="5348477" y="1028604"/>
              <a:ext cx="1197768" cy="331755"/>
            </a:xfrm>
            <a:custGeom>
              <a:avLst/>
              <a:gdLst>
                <a:gd name="connsiteX0" fmla="*/ 1197769 w 1197768"/>
                <a:gd name="connsiteY0" fmla="*/ 0 h 331755"/>
                <a:gd name="connsiteX1" fmla="*/ 355473 w 1197768"/>
                <a:gd name="connsiteY1" fmla="*/ 206407 h 331755"/>
                <a:gd name="connsiteX2" fmla="*/ 0 w 1197768"/>
                <a:gd name="connsiteY2" fmla="*/ 331756 h 331755"/>
              </a:gdLst>
              <a:ahLst/>
              <a:cxnLst>
                <a:cxn ang="0">
                  <a:pos x="connsiteX0" y="connsiteY0"/>
                </a:cxn>
                <a:cxn ang="0">
                  <a:pos x="connsiteX1" y="connsiteY1"/>
                </a:cxn>
                <a:cxn ang="0">
                  <a:pos x="connsiteX2" y="connsiteY2"/>
                </a:cxn>
              </a:cxnLst>
              <a:rect l="l" t="t" r="r" b="b"/>
              <a:pathLst>
                <a:path w="1197768" h="331755">
                  <a:moveTo>
                    <a:pt x="1197769" y="0"/>
                  </a:moveTo>
                  <a:cubicBezTo>
                    <a:pt x="937546" y="48482"/>
                    <a:pt x="657320" y="116395"/>
                    <a:pt x="355473" y="206407"/>
                  </a:cubicBezTo>
                  <a:cubicBezTo>
                    <a:pt x="238220" y="241364"/>
                    <a:pt x="119348" y="283464"/>
                    <a:pt x="0" y="331756"/>
                  </a:cubicBezTo>
                </a:path>
              </a:pathLst>
            </a:custGeom>
            <a:noFill/>
            <a:ln w="9525" cap="flat">
              <a:solidFill>
                <a:srgbClr val="404040"/>
              </a:solidFill>
              <a:prstDash val="solid"/>
              <a:miter/>
            </a:ln>
          </p:spPr>
          <p:txBody>
            <a:bodyPr rtlCol="0" anchor="ctr"/>
            <a:lstStyle/>
            <a:p>
              <a:endParaRPr lang="zh-CN" altLang="en-US">
                <a:solidFill>
                  <a:schemeClr val="tx1">
                    <a:lumMod val="75000"/>
                    <a:lumOff val="25000"/>
                  </a:schemeClr>
                </a:solidFill>
                <a:cs typeface="+mn-ea"/>
                <a:sym typeface="+mn-lt"/>
              </a:endParaRPr>
            </a:p>
          </p:txBody>
        </p:sp>
      </p:grpSp>
      <p:grpSp>
        <p:nvGrpSpPr>
          <p:cNvPr id="25" name="图形 2">
            <a:extLst>
              <a:ext uri="{FF2B5EF4-FFF2-40B4-BE49-F238E27FC236}">
                <a16:creationId xmlns:a16="http://schemas.microsoft.com/office/drawing/2014/main" id="{1EB8EFFE-F6F6-41D5-B84A-5FFD217F1CB9}"/>
              </a:ext>
            </a:extLst>
          </p:cNvPr>
          <p:cNvGrpSpPr/>
          <p:nvPr/>
        </p:nvGrpSpPr>
        <p:grpSpPr>
          <a:xfrm>
            <a:off x="5618252" y="398750"/>
            <a:ext cx="809434" cy="255460"/>
            <a:chOff x="7141749" y="814387"/>
            <a:chExt cx="809434" cy="255460"/>
          </a:xfrm>
          <a:solidFill>
            <a:srgbClr val="404040"/>
          </a:solidFill>
          <a:effectLst>
            <a:outerShdw blurRad="50800" dist="38100" dir="2700000" algn="tl" rotWithShape="0">
              <a:prstClr val="black">
                <a:alpha val="40000"/>
              </a:prstClr>
            </a:outerShdw>
          </a:effectLst>
        </p:grpSpPr>
        <p:sp>
          <p:nvSpPr>
            <p:cNvPr id="26" name="任意多边形: 形状 25">
              <a:extLst>
                <a:ext uri="{FF2B5EF4-FFF2-40B4-BE49-F238E27FC236}">
                  <a16:creationId xmlns:a16="http://schemas.microsoft.com/office/drawing/2014/main" id="{D74F356A-8A8A-46CB-9DE6-D6792AE4485C}"/>
                </a:ext>
              </a:extLst>
            </p:cNvPr>
            <p:cNvSpPr/>
            <p:nvPr/>
          </p:nvSpPr>
          <p:spPr>
            <a:xfrm>
              <a:off x="7141749" y="814387"/>
              <a:ext cx="166306" cy="223361"/>
            </a:xfrm>
            <a:custGeom>
              <a:avLst/>
              <a:gdLst>
                <a:gd name="connsiteX0" fmla="*/ 0 w 166306"/>
                <a:gd name="connsiteY0" fmla="*/ 103632 h 223361"/>
                <a:gd name="connsiteX1" fmla="*/ 155258 w 166306"/>
                <a:gd name="connsiteY1" fmla="*/ 223361 h 223361"/>
                <a:gd name="connsiteX2" fmla="*/ 166306 w 166306"/>
                <a:gd name="connsiteY2" fmla="*/ 0 h 223361"/>
              </a:gdLst>
              <a:ahLst/>
              <a:cxnLst>
                <a:cxn ang="0">
                  <a:pos x="connsiteX0" y="connsiteY0"/>
                </a:cxn>
                <a:cxn ang="0">
                  <a:pos x="connsiteX1" y="connsiteY1"/>
                </a:cxn>
                <a:cxn ang="0">
                  <a:pos x="connsiteX2" y="connsiteY2"/>
                </a:cxn>
              </a:cxnLst>
              <a:rect l="l" t="t" r="r" b="b"/>
              <a:pathLst>
                <a:path w="166306" h="223361">
                  <a:moveTo>
                    <a:pt x="0" y="103632"/>
                  </a:moveTo>
                  <a:lnTo>
                    <a:pt x="155258" y="223361"/>
                  </a:lnTo>
                  <a:lnTo>
                    <a:pt x="166306" y="0"/>
                  </a:lnTo>
                  <a:close/>
                </a:path>
              </a:pathLst>
            </a:custGeom>
            <a:grpFill/>
            <a:ln w="9525" cap="flat">
              <a:solidFill>
                <a:srgbClr val="404040"/>
              </a:solidFill>
              <a:prstDash val="solid"/>
              <a:miter/>
            </a:ln>
          </p:spPr>
          <p:txBody>
            <a:bodyPr rtlCol="0" anchor="ctr"/>
            <a:lstStyle/>
            <a:p>
              <a:endParaRPr lang="zh-CN" altLang="en-US">
                <a:solidFill>
                  <a:schemeClr val="tx1">
                    <a:lumMod val="75000"/>
                    <a:lumOff val="25000"/>
                  </a:schemeClr>
                </a:solidFill>
                <a:cs typeface="+mn-ea"/>
                <a:sym typeface="+mn-lt"/>
              </a:endParaRPr>
            </a:p>
          </p:txBody>
        </p:sp>
        <p:sp>
          <p:nvSpPr>
            <p:cNvPr id="27" name="任意多边形: 形状 26">
              <a:extLst>
                <a:ext uri="{FF2B5EF4-FFF2-40B4-BE49-F238E27FC236}">
                  <a16:creationId xmlns:a16="http://schemas.microsoft.com/office/drawing/2014/main" id="{66BADD03-BB48-4B40-8391-F5076364FC4A}"/>
                </a:ext>
              </a:extLst>
            </p:cNvPr>
            <p:cNvSpPr/>
            <p:nvPr/>
          </p:nvSpPr>
          <p:spPr>
            <a:xfrm>
              <a:off x="7302531" y="822387"/>
              <a:ext cx="166306" cy="223361"/>
            </a:xfrm>
            <a:custGeom>
              <a:avLst/>
              <a:gdLst>
                <a:gd name="connsiteX0" fmla="*/ 0 w 166306"/>
                <a:gd name="connsiteY0" fmla="*/ 103727 h 223361"/>
                <a:gd name="connsiteX1" fmla="*/ 155257 w 166306"/>
                <a:gd name="connsiteY1" fmla="*/ 223361 h 223361"/>
                <a:gd name="connsiteX2" fmla="*/ 166307 w 166306"/>
                <a:gd name="connsiteY2" fmla="*/ 0 h 223361"/>
              </a:gdLst>
              <a:ahLst/>
              <a:cxnLst>
                <a:cxn ang="0">
                  <a:pos x="connsiteX0" y="connsiteY0"/>
                </a:cxn>
                <a:cxn ang="0">
                  <a:pos x="connsiteX1" y="connsiteY1"/>
                </a:cxn>
                <a:cxn ang="0">
                  <a:pos x="connsiteX2" y="connsiteY2"/>
                </a:cxn>
              </a:cxnLst>
              <a:rect l="l" t="t" r="r" b="b"/>
              <a:pathLst>
                <a:path w="166306" h="223361">
                  <a:moveTo>
                    <a:pt x="0" y="103727"/>
                  </a:moveTo>
                  <a:lnTo>
                    <a:pt x="155257" y="223361"/>
                  </a:lnTo>
                  <a:lnTo>
                    <a:pt x="166307" y="0"/>
                  </a:lnTo>
                  <a:close/>
                </a:path>
              </a:pathLst>
            </a:custGeom>
            <a:grpFill/>
            <a:ln w="9525" cap="flat">
              <a:solidFill>
                <a:srgbClr val="404040"/>
              </a:solidFill>
              <a:prstDash val="solid"/>
              <a:miter/>
            </a:ln>
          </p:spPr>
          <p:txBody>
            <a:bodyPr rtlCol="0" anchor="ctr"/>
            <a:lstStyle/>
            <a:p>
              <a:endParaRPr lang="zh-CN" altLang="en-US">
                <a:solidFill>
                  <a:schemeClr val="tx1">
                    <a:lumMod val="75000"/>
                    <a:lumOff val="25000"/>
                  </a:schemeClr>
                </a:solidFill>
                <a:cs typeface="+mn-ea"/>
                <a:sym typeface="+mn-lt"/>
              </a:endParaRPr>
            </a:p>
          </p:txBody>
        </p:sp>
        <p:sp>
          <p:nvSpPr>
            <p:cNvPr id="28" name="任意多边形: 形状 27">
              <a:extLst>
                <a:ext uri="{FF2B5EF4-FFF2-40B4-BE49-F238E27FC236}">
                  <a16:creationId xmlns:a16="http://schemas.microsoft.com/office/drawing/2014/main" id="{6C4F367B-0444-4FB3-A649-4DA8B4E9C346}"/>
                </a:ext>
              </a:extLst>
            </p:cNvPr>
            <p:cNvSpPr/>
            <p:nvPr/>
          </p:nvSpPr>
          <p:spPr>
            <a:xfrm>
              <a:off x="7463313" y="830388"/>
              <a:ext cx="166306" cy="223361"/>
            </a:xfrm>
            <a:custGeom>
              <a:avLst/>
              <a:gdLst>
                <a:gd name="connsiteX0" fmla="*/ 0 w 166306"/>
                <a:gd name="connsiteY0" fmla="*/ 103727 h 223361"/>
                <a:gd name="connsiteX1" fmla="*/ 155257 w 166306"/>
                <a:gd name="connsiteY1" fmla="*/ 223361 h 223361"/>
                <a:gd name="connsiteX2" fmla="*/ 166307 w 166306"/>
                <a:gd name="connsiteY2" fmla="*/ 0 h 223361"/>
              </a:gdLst>
              <a:ahLst/>
              <a:cxnLst>
                <a:cxn ang="0">
                  <a:pos x="connsiteX0" y="connsiteY0"/>
                </a:cxn>
                <a:cxn ang="0">
                  <a:pos x="connsiteX1" y="connsiteY1"/>
                </a:cxn>
                <a:cxn ang="0">
                  <a:pos x="connsiteX2" y="connsiteY2"/>
                </a:cxn>
              </a:cxnLst>
              <a:rect l="l" t="t" r="r" b="b"/>
              <a:pathLst>
                <a:path w="166306" h="223361">
                  <a:moveTo>
                    <a:pt x="0" y="103727"/>
                  </a:moveTo>
                  <a:lnTo>
                    <a:pt x="155257" y="223361"/>
                  </a:lnTo>
                  <a:lnTo>
                    <a:pt x="166307" y="0"/>
                  </a:lnTo>
                  <a:close/>
                </a:path>
              </a:pathLst>
            </a:custGeom>
            <a:grpFill/>
            <a:ln w="9525" cap="flat">
              <a:solidFill>
                <a:srgbClr val="404040"/>
              </a:solidFill>
              <a:prstDash val="solid"/>
              <a:miter/>
            </a:ln>
          </p:spPr>
          <p:txBody>
            <a:bodyPr rtlCol="0" anchor="ctr"/>
            <a:lstStyle/>
            <a:p>
              <a:endParaRPr lang="zh-CN" altLang="en-US">
                <a:solidFill>
                  <a:schemeClr val="tx1">
                    <a:lumMod val="75000"/>
                    <a:lumOff val="25000"/>
                  </a:schemeClr>
                </a:solidFill>
                <a:cs typeface="+mn-ea"/>
                <a:sym typeface="+mn-lt"/>
              </a:endParaRPr>
            </a:p>
          </p:txBody>
        </p:sp>
        <p:sp>
          <p:nvSpPr>
            <p:cNvPr id="29" name="任意多边形: 形状 28">
              <a:extLst>
                <a:ext uri="{FF2B5EF4-FFF2-40B4-BE49-F238E27FC236}">
                  <a16:creationId xmlns:a16="http://schemas.microsoft.com/office/drawing/2014/main" id="{1CB1564A-D863-441F-890A-42A429A380F1}"/>
                </a:ext>
              </a:extLst>
            </p:cNvPr>
            <p:cNvSpPr/>
            <p:nvPr/>
          </p:nvSpPr>
          <p:spPr>
            <a:xfrm>
              <a:off x="7624095" y="838389"/>
              <a:ext cx="166306" cy="223361"/>
            </a:xfrm>
            <a:custGeom>
              <a:avLst/>
              <a:gdLst>
                <a:gd name="connsiteX0" fmla="*/ 0 w 166306"/>
                <a:gd name="connsiteY0" fmla="*/ 103727 h 223361"/>
                <a:gd name="connsiteX1" fmla="*/ 155257 w 166306"/>
                <a:gd name="connsiteY1" fmla="*/ 223361 h 223361"/>
                <a:gd name="connsiteX2" fmla="*/ 166307 w 166306"/>
                <a:gd name="connsiteY2" fmla="*/ 0 h 223361"/>
              </a:gdLst>
              <a:ahLst/>
              <a:cxnLst>
                <a:cxn ang="0">
                  <a:pos x="connsiteX0" y="connsiteY0"/>
                </a:cxn>
                <a:cxn ang="0">
                  <a:pos x="connsiteX1" y="connsiteY1"/>
                </a:cxn>
                <a:cxn ang="0">
                  <a:pos x="connsiteX2" y="connsiteY2"/>
                </a:cxn>
              </a:cxnLst>
              <a:rect l="l" t="t" r="r" b="b"/>
              <a:pathLst>
                <a:path w="166306" h="223361">
                  <a:moveTo>
                    <a:pt x="0" y="103727"/>
                  </a:moveTo>
                  <a:lnTo>
                    <a:pt x="155257" y="223361"/>
                  </a:lnTo>
                  <a:lnTo>
                    <a:pt x="166307" y="0"/>
                  </a:lnTo>
                  <a:close/>
                </a:path>
              </a:pathLst>
            </a:custGeom>
            <a:grpFill/>
            <a:ln w="9525" cap="flat">
              <a:solidFill>
                <a:srgbClr val="404040"/>
              </a:solidFill>
              <a:prstDash val="solid"/>
              <a:miter/>
            </a:ln>
          </p:spPr>
          <p:txBody>
            <a:bodyPr rtlCol="0" anchor="ctr"/>
            <a:lstStyle/>
            <a:p>
              <a:endParaRPr lang="zh-CN" altLang="en-US">
                <a:solidFill>
                  <a:schemeClr val="tx1">
                    <a:lumMod val="75000"/>
                    <a:lumOff val="25000"/>
                  </a:schemeClr>
                </a:solidFill>
                <a:cs typeface="+mn-ea"/>
                <a:sym typeface="+mn-lt"/>
              </a:endParaRPr>
            </a:p>
          </p:txBody>
        </p:sp>
        <p:sp>
          <p:nvSpPr>
            <p:cNvPr id="30" name="任意多边形: 形状 29">
              <a:extLst>
                <a:ext uri="{FF2B5EF4-FFF2-40B4-BE49-F238E27FC236}">
                  <a16:creationId xmlns:a16="http://schemas.microsoft.com/office/drawing/2014/main" id="{A07C2B0F-E74E-4F0A-9922-D669672F8666}"/>
                </a:ext>
              </a:extLst>
            </p:cNvPr>
            <p:cNvSpPr/>
            <p:nvPr/>
          </p:nvSpPr>
          <p:spPr>
            <a:xfrm>
              <a:off x="7784877" y="846486"/>
              <a:ext cx="166306" cy="223361"/>
            </a:xfrm>
            <a:custGeom>
              <a:avLst/>
              <a:gdLst>
                <a:gd name="connsiteX0" fmla="*/ 0 w 166306"/>
                <a:gd name="connsiteY0" fmla="*/ 103632 h 223361"/>
                <a:gd name="connsiteX1" fmla="*/ 155162 w 166306"/>
                <a:gd name="connsiteY1" fmla="*/ 223361 h 223361"/>
                <a:gd name="connsiteX2" fmla="*/ 166307 w 166306"/>
                <a:gd name="connsiteY2" fmla="*/ 0 h 223361"/>
              </a:gdLst>
              <a:ahLst/>
              <a:cxnLst>
                <a:cxn ang="0">
                  <a:pos x="connsiteX0" y="connsiteY0"/>
                </a:cxn>
                <a:cxn ang="0">
                  <a:pos x="connsiteX1" y="connsiteY1"/>
                </a:cxn>
                <a:cxn ang="0">
                  <a:pos x="connsiteX2" y="connsiteY2"/>
                </a:cxn>
              </a:cxnLst>
              <a:rect l="l" t="t" r="r" b="b"/>
              <a:pathLst>
                <a:path w="166306" h="223361">
                  <a:moveTo>
                    <a:pt x="0" y="103632"/>
                  </a:moveTo>
                  <a:lnTo>
                    <a:pt x="155162" y="223361"/>
                  </a:lnTo>
                  <a:lnTo>
                    <a:pt x="166307" y="0"/>
                  </a:lnTo>
                  <a:close/>
                </a:path>
              </a:pathLst>
            </a:custGeom>
            <a:grpFill/>
            <a:ln w="9525" cap="flat">
              <a:solidFill>
                <a:srgbClr val="404040"/>
              </a:solidFill>
              <a:prstDash val="solid"/>
              <a:miter/>
            </a:ln>
          </p:spPr>
          <p:txBody>
            <a:bodyPr rtlCol="0" anchor="ctr"/>
            <a:lstStyle/>
            <a:p>
              <a:endParaRPr lang="zh-CN" altLang="en-US">
                <a:solidFill>
                  <a:schemeClr val="tx1">
                    <a:lumMod val="75000"/>
                    <a:lumOff val="25000"/>
                  </a:schemeClr>
                </a:solidFill>
                <a:cs typeface="+mn-ea"/>
                <a:sym typeface="+mn-lt"/>
              </a:endParaRPr>
            </a:p>
          </p:txBody>
        </p:sp>
      </p:grpSp>
      <p:sp>
        <p:nvSpPr>
          <p:cNvPr id="31" name="任意多边形: 形状 30">
            <a:extLst>
              <a:ext uri="{FF2B5EF4-FFF2-40B4-BE49-F238E27FC236}">
                <a16:creationId xmlns:a16="http://schemas.microsoft.com/office/drawing/2014/main" id="{E3C4D202-A80B-485A-8B96-3790C658531E}"/>
              </a:ext>
            </a:extLst>
          </p:cNvPr>
          <p:cNvSpPr/>
          <p:nvPr/>
        </p:nvSpPr>
        <p:spPr>
          <a:xfrm>
            <a:off x="3087697" y="1172180"/>
            <a:ext cx="247269" cy="247268"/>
          </a:xfrm>
          <a:custGeom>
            <a:avLst/>
            <a:gdLst>
              <a:gd name="connsiteX0" fmla="*/ 247269 w 247269"/>
              <a:gd name="connsiteY0" fmla="*/ 247269 h 247268"/>
              <a:gd name="connsiteX1" fmla="*/ 247269 w 247269"/>
              <a:gd name="connsiteY1" fmla="*/ 0 h 247268"/>
              <a:gd name="connsiteX2" fmla="*/ 0 w 247269"/>
              <a:gd name="connsiteY2" fmla="*/ 247269 h 247268"/>
            </a:gdLst>
            <a:ahLst/>
            <a:cxnLst>
              <a:cxn ang="0">
                <a:pos x="connsiteX0" y="connsiteY0"/>
              </a:cxn>
              <a:cxn ang="0">
                <a:pos x="connsiteX1" y="connsiteY1"/>
              </a:cxn>
              <a:cxn ang="0">
                <a:pos x="connsiteX2" y="connsiteY2"/>
              </a:cxn>
            </a:cxnLst>
            <a:rect l="l" t="t" r="r" b="b"/>
            <a:pathLst>
              <a:path w="247269" h="247268">
                <a:moveTo>
                  <a:pt x="247269" y="247269"/>
                </a:moveTo>
                <a:lnTo>
                  <a:pt x="247269" y="0"/>
                </a:lnTo>
                <a:lnTo>
                  <a:pt x="0" y="247269"/>
                </a:lnTo>
                <a:close/>
              </a:path>
            </a:pathLst>
          </a:custGeom>
          <a:solidFill>
            <a:srgbClr val="404040"/>
          </a:solidFill>
          <a:ln w="9525" cap="flat">
            <a:solidFill>
              <a:srgbClr val="404040"/>
            </a:solidFill>
            <a:prstDash val="solid"/>
            <a:miter/>
          </a:ln>
          <a:effectLst>
            <a:outerShdw blurRad="50800" dist="38100" dir="2700000" algn="tl" rotWithShape="0">
              <a:prstClr val="black">
                <a:alpha val="40000"/>
              </a:prstClr>
            </a:outerShdw>
          </a:effectLst>
        </p:spPr>
        <p:txBody>
          <a:bodyPr rtlCol="0" anchor="ctr"/>
          <a:lstStyle/>
          <a:p>
            <a:endParaRPr lang="zh-CN" altLang="en-US">
              <a:solidFill>
                <a:schemeClr val="tx1">
                  <a:lumMod val="75000"/>
                  <a:lumOff val="25000"/>
                </a:schemeClr>
              </a:solidFill>
              <a:cs typeface="+mn-ea"/>
              <a:sym typeface="+mn-lt"/>
            </a:endParaRPr>
          </a:p>
        </p:txBody>
      </p:sp>
      <p:sp>
        <p:nvSpPr>
          <p:cNvPr id="32" name="任意多边形: 形状 31">
            <a:extLst>
              <a:ext uri="{FF2B5EF4-FFF2-40B4-BE49-F238E27FC236}">
                <a16:creationId xmlns:a16="http://schemas.microsoft.com/office/drawing/2014/main" id="{794BD710-BCBC-43D0-80CB-9E853A73F892}"/>
              </a:ext>
            </a:extLst>
          </p:cNvPr>
          <p:cNvSpPr/>
          <p:nvPr/>
        </p:nvSpPr>
        <p:spPr>
          <a:xfrm>
            <a:off x="7440099" y="808801"/>
            <a:ext cx="271938" cy="271938"/>
          </a:xfrm>
          <a:custGeom>
            <a:avLst/>
            <a:gdLst>
              <a:gd name="connsiteX0" fmla="*/ 271939 w 271938"/>
              <a:gd name="connsiteY0" fmla="*/ 66675 h 271938"/>
              <a:gd name="connsiteX1" fmla="*/ 205264 w 271938"/>
              <a:gd name="connsiteY1" fmla="*/ 0 h 271938"/>
              <a:gd name="connsiteX2" fmla="*/ 135922 w 271938"/>
              <a:gd name="connsiteY2" fmla="*/ 69342 h 271938"/>
              <a:gd name="connsiteX3" fmla="*/ 66675 w 271938"/>
              <a:gd name="connsiteY3" fmla="*/ 0 h 271938"/>
              <a:gd name="connsiteX4" fmla="*/ 0 w 271938"/>
              <a:gd name="connsiteY4" fmla="*/ 66675 h 271938"/>
              <a:gd name="connsiteX5" fmla="*/ 69342 w 271938"/>
              <a:gd name="connsiteY5" fmla="*/ 136017 h 271938"/>
              <a:gd name="connsiteX6" fmla="*/ 0 w 271938"/>
              <a:gd name="connsiteY6" fmla="*/ 205264 h 271938"/>
              <a:gd name="connsiteX7" fmla="*/ 66675 w 271938"/>
              <a:gd name="connsiteY7" fmla="*/ 271939 h 271938"/>
              <a:gd name="connsiteX8" fmla="*/ 135922 w 271938"/>
              <a:gd name="connsiteY8" fmla="*/ 202692 h 271938"/>
              <a:gd name="connsiteX9" fmla="*/ 205264 w 271938"/>
              <a:gd name="connsiteY9" fmla="*/ 271939 h 271938"/>
              <a:gd name="connsiteX10" fmla="*/ 271939 w 271938"/>
              <a:gd name="connsiteY10" fmla="*/ 205264 h 271938"/>
              <a:gd name="connsiteX11" fmla="*/ 202597 w 271938"/>
              <a:gd name="connsiteY11" fmla="*/ 136017 h 27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1938" h="271938">
                <a:moveTo>
                  <a:pt x="271939" y="66675"/>
                </a:moveTo>
                <a:lnTo>
                  <a:pt x="205264" y="0"/>
                </a:lnTo>
                <a:lnTo>
                  <a:pt x="135922" y="69342"/>
                </a:lnTo>
                <a:lnTo>
                  <a:pt x="66675" y="0"/>
                </a:lnTo>
                <a:lnTo>
                  <a:pt x="0" y="66675"/>
                </a:lnTo>
                <a:lnTo>
                  <a:pt x="69342" y="136017"/>
                </a:lnTo>
                <a:lnTo>
                  <a:pt x="0" y="205264"/>
                </a:lnTo>
                <a:lnTo>
                  <a:pt x="66675" y="271939"/>
                </a:lnTo>
                <a:lnTo>
                  <a:pt x="135922" y="202692"/>
                </a:lnTo>
                <a:lnTo>
                  <a:pt x="205264" y="271939"/>
                </a:lnTo>
                <a:lnTo>
                  <a:pt x="271939" y="205264"/>
                </a:lnTo>
                <a:lnTo>
                  <a:pt x="202597" y="136017"/>
                </a:lnTo>
                <a:close/>
              </a:path>
            </a:pathLst>
          </a:custGeom>
          <a:solidFill>
            <a:srgbClr val="404040"/>
          </a:solidFill>
          <a:ln w="9525" cap="flat">
            <a:solidFill>
              <a:srgbClr val="404040"/>
            </a:solidFill>
            <a:prstDash val="solid"/>
            <a:miter/>
          </a:ln>
          <a:effectLst>
            <a:outerShdw blurRad="50800" dist="38100" dir="2700000" algn="tl" rotWithShape="0">
              <a:prstClr val="black">
                <a:alpha val="40000"/>
              </a:prstClr>
            </a:outerShdw>
          </a:effectLst>
        </p:spPr>
        <p:txBody>
          <a:bodyPr rtlCol="0" anchor="ctr"/>
          <a:lstStyle/>
          <a:p>
            <a:endParaRPr lang="zh-CN" altLang="en-US">
              <a:solidFill>
                <a:schemeClr val="tx1">
                  <a:lumMod val="75000"/>
                  <a:lumOff val="25000"/>
                </a:schemeClr>
              </a:solidFill>
              <a:cs typeface="+mn-ea"/>
              <a:sym typeface="+mn-lt"/>
            </a:endParaRPr>
          </a:p>
        </p:txBody>
      </p:sp>
      <p:sp>
        <p:nvSpPr>
          <p:cNvPr id="33" name="任意多边形: 形状 32">
            <a:extLst>
              <a:ext uri="{FF2B5EF4-FFF2-40B4-BE49-F238E27FC236}">
                <a16:creationId xmlns:a16="http://schemas.microsoft.com/office/drawing/2014/main" id="{96A965E2-B99A-452B-B3C8-852541F6A8EA}"/>
              </a:ext>
            </a:extLst>
          </p:cNvPr>
          <p:cNvSpPr/>
          <p:nvPr/>
        </p:nvSpPr>
        <p:spPr>
          <a:xfrm>
            <a:off x="2345653" y="5258976"/>
            <a:ext cx="371855" cy="371855"/>
          </a:xfrm>
          <a:custGeom>
            <a:avLst/>
            <a:gdLst>
              <a:gd name="connsiteX0" fmla="*/ 185928 w 371855"/>
              <a:gd name="connsiteY0" fmla="*/ 0 h 371855"/>
              <a:gd name="connsiteX1" fmla="*/ 0 w 371855"/>
              <a:gd name="connsiteY1" fmla="*/ 185928 h 371855"/>
              <a:gd name="connsiteX2" fmla="*/ 185928 w 371855"/>
              <a:gd name="connsiteY2" fmla="*/ 371856 h 371855"/>
              <a:gd name="connsiteX3" fmla="*/ 371856 w 371855"/>
              <a:gd name="connsiteY3" fmla="*/ 185928 h 371855"/>
              <a:gd name="connsiteX4" fmla="*/ 185928 w 371855"/>
              <a:gd name="connsiteY4" fmla="*/ 0 h 371855"/>
              <a:gd name="connsiteX5" fmla="*/ 185928 w 371855"/>
              <a:gd name="connsiteY5" fmla="*/ 295560 h 371855"/>
              <a:gd name="connsiteX6" fmla="*/ 76295 w 371855"/>
              <a:gd name="connsiteY6" fmla="*/ 185928 h 371855"/>
              <a:gd name="connsiteX7" fmla="*/ 185928 w 371855"/>
              <a:gd name="connsiteY7" fmla="*/ 76295 h 371855"/>
              <a:gd name="connsiteX8" fmla="*/ 295561 w 371855"/>
              <a:gd name="connsiteY8" fmla="*/ 185928 h 371855"/>
              <a:gd name="connsiteX9" fmla="*/ 185928 w 371855"/>
              <a:gd name="connsiteY9" fmla="*/ 295560 h 37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855" h="371855">
                <a:moveTo>
                  <a:pt x="185928" y="0"/>
                </a:moveTo>
                <a:cubicBezTo>
                  <a:pt x="83248" y="0"/>
                  <a:pt x="0" y="83248"/>
                  <a:pt x="0" y="185928"/>
                </a:cubicBezTo>
                <a:cubicBezTo>
                  <a:pt x="0" y="288607"/>
                  <a:pt x="83248" y="371856"/>
                  <a:pt x="185928" y="371856"/>
                </a:cubicBezTo>
                <a:cubicBezTo>
                  <a:pt x="288607" y="371856"/>
                  <a:pt x="371856" y="288607"/>
                  <a:pt x="371856" y="185928"/>
                </a:cubicBezTo>
                <a:cubicBezTo>
                  <a:pt x="371856" y="83248"/>
                  <a:pt x="288607" y="0"/>
                  <a:pt x="185928" y="0"/>
                </a:cubicBezTo>
                <a:close/>
                <a:moveTo>
                  <a:pt x="185928" y="295560"/>
                </a:moveTo>
                <a:cubicBezTo>
                  <a:pt x="125349" y="295560"/>
                  <a:pt x="76295" y="246507"/>
                  <a:pt x="76295" y="185928"/>
                </a:cubicBezTo>
                <a:cubicBezTo>
                  <a:pt x="76295" y="125349"/>
                  <a:pt x="125349" y="76295"/>
                  <a:pt x="185928" y="76295"/>
                </a:cubicBezTo>
                <a:cubicBezTo>
                  <a:pt x="246507" y="76295"/>
                  <a:pt x="295561" y="125349"/>
                  <a:pt x="295561" y="185928"/>
                </a:cubicBezTo>
                <a:cubicBezTo>
                  <a:pt x="295561" y="246507"/>
                  <a:pt x="246412" y="295560"/>
                  <a:pt x="185928" y="295560"/>
                </a:cubicBezTo>
                <a:close/>
              </a:path>
            </a:pathLst>
          </a:custGeom>
          <a:solidFill>
            <a:srgbClr val="404040"/>
          </a:solidFill>
          <a:ln w="9525" cap="flat">
            <a:solidFill>
              <a:srgbClr val="404040"/>
            </a:solidFill>
            <a:prstDash val="solid"/>
            <a:miter/>
          </a:ln>
          <a:effectLst>
            <a:outerShdw blurRad="50800" dist="38100" dir="2700000" algn="tl" rotWithShape="0">
              <a:prstClr val="black">
                <a:alpha val="40000"/>
              </a:prstClr>
            </a:outerShdw>
          </a:effectLst>
        </p:spPr>
        <p:txBody>
          <a:bodyPr rtlCol="0" anchor="ctr"/>
          <a:lstStyle/>
          <a:p>
            <a:endParaRPr lang="zh-CN" altLang="en-US">
              <a:solidFill>
                <a:schemeClr val="tx1">
                  <a:lumMod val="75000"/>
                  <a:lumOff val="25000"/>
                </a:schemeClr>
              </a:solidFill>
              <a:cs typeface="+mn-ea"/>
              <a:sym typeface="+mn-lt"/>
            </a:endParaRPr>
          </a:p>
        </p:txBody>
      </p:sp>
      <p:pic>
        <p:nvPicPr>
          <p:cNvPr id="2" name="图片 1">
            <a:extLst>
              <a:ext uri="{FF2B5EF4-FFF2-40B4-BE49-F238E27FC236}">
                <a16:creationId xmlns:a16="http://schemas.microsoft.com/office/drawing/2014/main" id="{2B140EAC-34F9-4B36-BA3E-F2788C913344}"/>
              </a:ext>
            </a:extLst>
          </p:cNvPr>
          <p:cNvPicPr>
            <a:picLocks noChangeAspect="1"/>
          </p:cNvPicPr>
          <p:nvPr/>
        </p:nvPicPr>
        <p:blipFill rotWithShape="1">
          <a:blip r:embed="rId2"/>
          <a:srcRect l="5621" t="9642" r="3710" b="16897"/>
          <a:stretch/>
        </p:blipFill>
        <p:spPr>
          <a:xfrm>
            <a:off x="881568" y="1503905"/>
            <a:ext cx="7539761" cy="2221364"/>
          </a:xfrm>
          <a:prstGeom prst="rect">
            <a:avLst/>
          </a:prstGeom>
        </p:spPr>
      </p:pic>
      <p:pic>
        <p:nvPicPr>
          <p:cNvPr id="3" name="图片 2">
            <a:extLst>
              <a:ext uri="{FF2B5EF4-FFF2-40B4-BE49-F238E27FC236}">
                <a16:creationId xmlns:a16="http://schemas.microsoft.com/office/drawing/2014/main" id="{F4F7F3A0-B737-43AA-B18E-93DF7277B093}"/>
              </a:ext>
            </a:extLst>
          </p:cNvPr>
          <p:cNvPicPr>
            <a:picLocks noChangeAspect="1"/>
          </p:cNvPicPr>
          <p:nvPr/>
        </p:nvPicPr>
        <p:blipFill>
          <a:blip r:embed="rId3"/>
          <a:stretch>
            <a:fillRect/>
          </a:stretch>
        </p:blipFill>
        <p:spPr>
          <a:xfrm>
            <a:off x="5062087" y="3611692"/>
            <a:ext cx="3968840" cy="859611"/>
          </a:xfrm>
          <a:prstGeom prst="rect">
            <a:avLst/>
          </a:prstGeom>
        </p:spPr>
      </p:pic>
      <p:pic>
        <p:nvPicPr>
          <p:cNvPr id="4" name="图片 3">
            <a:hlinkClick r:id="rId4" action="ppaction://hlinksldjump"/>
            <a:extLst>
              <a:ext uri="{FF2B5EF4-FFF2-40B4-BE49-F238E27FC236}">
                <a16:creationId xmlns:a16="http://schemas.microsoft.com/office/drawing/2014/main" id="{F1815ED3-BB81-4054-AE83-E67FAE5B9C05}"/>
              </a:ext>
            </a:extLst>
          </p:cNvPr>
          <p:cNvPicPr>
            <a:picLocks noChangeAspect="1"/>
          </p:cNvPicPr>
          <p:nvPr/>
        </p:nvPicPr>
        <p:blipFill>
          <a:blip r:embed="rId5"/>
          <a:stretch>
            <a:fillRect/>
          </a:stretch>
        </p:blipFill>
        <p:spPr>
          <a:xfrm>
            <a:off x="3456205" y="5833056"/>
            <a:ext cx="5455092" cy="965215"/>
          </a:xfrm>
          <a:prstGeom prst="rect">
            <a:avLst/>
          </a:prstGeom>
        </p:spPr>
      </p:pic>
    </p:spTree>
    <p:extLst>
      <p:ext uri="{BB962C8B-B14F-4D97-AF65-F5344CB8AC3E}">
        <p14:creationId xmlns:p14="http://schemas.microsoft.com/office/powerpoint/2010/main" val="8301337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247D14A2-8C80-4AEE-B7F8-D0ED15C8051C}"/>
              </a:ext>
            </a:extLst>
          </p:cNvPr>
          <p:cNvPicPr>
            <a:picLocks noChangeAspect="1"/>
          </p:cNvPicPr>
          <p:nvPr/>
        </p:nvPicPr>
        <p:blipFill>
          <a:blip r:embed="rId2"/>
          <a:stretch>
            <a:fillRect/>
          </a:stretch>
        </p:blipFill>
        <p:spPr>
          <a:xfrm>
            <a:off x="316880" y="243267"/>
            <a:ext cx="8248603" cy="6614733"/>
          </a:xfrm>
          <a:prstGeom prst="rect">
            <a:avLst/>
          </a:prstGeom>
        </p:spPr>
      </p:pic>
    </p:spTree>
    <p:extLst>
      <p:ext uri="{BB962C8B-B14F-4D97-AF65-F5344CB8AC3E}">
        <p14:creationId xmlns:p14="http://schemas.microsoft.com/office/powerpoint/2010/main" val="11142064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a:extLst>
              <a:ext uri="{FF2B5EF4-FFF2-40B4-BE49-F238E27FC236}">
                <a16:creationId xmlns:a16="http://schemas.microsoft.com/office/drawing/2014/main" id="{95A17A52-D0D9-4CA8-AEEE-232786B9F07D}"/>
              </a:ext>
            </a:extLst>
          </p:cNvPr>
          <p:cNvPicPr>
            <a:picLocks noChangeAspect="1"/>
          </p:cNvPicPr>
          <p:nvPr/>
        </p:nvPicPr>
        <p:blipFill>
          <a:blip r:embed="rId2" cstate="screen">
            <a:extLst>
              <a:ext uri="{96DAC541-7B7A-43D3-8B79-37D633B846F1}">
                <asvg:svgBlip xmlns:asvg="http://schemas.microsoft.com/office/drawing/2016/SVG/main" r:embed="rId3"/>
              </a:ext>
            </a:extLst>
          </a:blip>
          <a:stretch>
            <a:fillRect/>
          </a:stretch>
        </p:blipFill>
        <p:spPr>
          <a:xfrm>
            <a:off x="1669941" y="1853524"/>
            <a:ext cx="5804118" cy="3801288"/>
          </a:xfrm>
          <a:prstGeom prst="rect">
            <a:avLst/>
          </a:prstGeom>
          <a:effectLst>
            <a:outerShdw blurRad="50800" dist="38100" dir="2700000" algn="tl" rotWithShape="0">
              <a:prstClr val="black">
                <a:alpha val="40000"/>
              </a:prstClr>
            </a:outerShdw>
          </a:effectLst>
        </p:spPr>
      </p:pic>
      <p:pic>
        <p:nvPicPr>
          <p:cNvPr id="2" name="图片 1">
            <a:extLst>
              <a:ext uri="{FF2B5EF4-FFF2-40B4-BE49-F238E27FC236}">
                <a16:creationId xmlns:a16="http://schemas.microsoft.com/office/drawing/2014/main" id="{14377871-F03E-4675-9F59-937FAE337D93}"/>
              </a:ext>
            </a:extLst>
          </p:cNvPr>
          <p:cNvPicPr>
            <a:picLocks noChangeAspect="1"/>
          </p:cNvPicPr>
          <p:nvPr/>
        </p:nvPicPr>
        <p:blipFill>
          <a:blip r:embed="rId4"/>
          <a:stretch>
            <a:fillRect/>
          </a:stretch>
        </p:blipFill>
        <p:spPr>
          <a:xfrm>
            <a:off x="-317416" y="2109271"/>
            <a:ext cx="9778832" cy="3023878"/>
          </a:xfrm>
          <a:prstGeom prst="rect">
            <a:avLst/>
          </a:prstGeom>
        </p:spPr>
      </p:pic>
      <p:sp>
        <p:nvSpPr>
          <p:cNvPr id="5" name="任意多边形: 形状 4">
            <a:extLst>
              <a:ext uri="{FF2B5EF4-FFF2-40B4-BE49-F238E27FC236}">
                <a16:creationId xmlns:a16="http://schemas.microsoft.com/office/drawing/2014/main" id="{80FAB569-B7BB-4ABC-BA45-236BA1DAEA0C}"/>
              </a:ext>
            </a:extLst>
          </p:cNvPr>
          <p:cNvSpPr/>
          <p:nvPr/>
        </p:nvSpPr>
        <p:spPr>
          <a:xfrm>
            <a:off x="105831" y="1853524"/>
            <a:ext cx="530326" cy="539911"/>
          </a:xfrm>
          <a:custGeom>
            <a:avLst/>
            <a:gdLst>
              <a:gd name="connsiteX0" fmla="*/ 247269 w 247269"/>
              <a:gd name="connsiteY0" fmla="*/ 247269 h 247268"/>
              <a:gd name="connsiteX1" fmla="*/ 247269 w 247269"/>
              <a:gd name="connsiteY1" fmla="*/ 0 h 247268"/>
              <a:gd name="connsiteX2" fmla="*/ 0 w 247269"/>
              <a:gd name="connsiteY2" fmla="*/ 247269 h 247268"/>
            </a:gdLst>
            <a:ahLst/>
            <a:cxnLst>
              <a:cxn ang="0">
                <a:pos x="connsiteX0" y="connsiteY0"/>
              </a:cxn>
              <a:cxn ang="0">
                <a:pos x="connsiteX1" y="connsiteY1"/>
              </a:cxn>
              <a:cxn ang="0">
                <a:pos x="connsiteX2" y="connsiteY2"/>
              </a:cxn>
            </a:cxnLst>
            <a:rect l="l" t="t" r="r" b="b"/>
            <a:pathLst>
              <a:path w="247269" h="247268">
                <a:moveTo>
                  <a:pt x="247269" y="247269"/>
                </a:moveTo>
                <a:lnTo>
                  <a:pt x="247269" y="0"/>
                </a:lnTo>
                <a:lnTo>
                  <a:pt x="0" y="247269"/>
                </a:lnTo>
                <a:close/>
              </a:path>
            </a:pathLst>
          </a:custGeom>
          <a:solidFill>
            <a:schemeClr val="bg1">
              <a:lumMod val="6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zh-CN" altLang="en-US">
              <a:cs typeface="+mn-ea"/>
              <a:sym typeface="+mn-lt"/>
            </a:endParaRPr>
          </a:p>
        </p:txBody>
      </p:sp>
      <p:sp>
        <p:nvSpPr>
          <p:cNvPr id="7" name="任意多边形: 形状 6">
            <a:extLst>
              <a:ext uri="{FF2B5EF4-FFF2-40B4-BE49-F238E27FC236}">
                <a16:creationId xmlns:a16="http://schemas.microsoft.com/office/drawing/2014/main" id="{63545C96-C2C9-41AB-9CB7-27F043C6A07A}"/>
              </a:ext>
            </a:extLst>
          </p:cNvPr>
          <p:cNvSpPr/>
          <p:nvPr/>
        </p:nvSpPr>
        <p:spPr>
          <a:xfrm>
            <a:off x="8520009" y="3944223"/>
            <a:ext cx="530326" cy="539911"/>
          </a:xfrm>
          <a:custGeom>
            <a:avLst/>
            <a:gdLst>
              <a:gd name="connsiteX0" fmla="*/ 247269 w 247269"/>
              <a:gd name="connsiteY0" fmla="*/ 247269 h 247268"/>
              <a:gd name="connsiteX1" fmla="*/ 247269 w 247269"/>
              <a:gd name="connsiteY1" fmla="*/ 0 h 247268"/>
              <a:gd name="connsiteX2" fmla="*/ 0 w 247269"/>
              <a:gd name="connsiteY2" fmla="*/ 247269 h 247268"/>
            </a:gdLst>
            <a:ahLst/>
            <a:cxnLst>
              <a:cxn ang="0">
                <a:pos x="connsiteX0" y="connsiteY0"/>
              </a:cxn>
              <a:cxn ang="0">
                <a:pos x="connsiteX1" y="connsiteY1"/>
              </a:cxn>
              <a:cxn ang="0">
                <a:pos x="connsiteX2" y="connsiteY2"/>
              </a:cxn>
            </a:cxnLst>
            <a:rect l="l" t="t" r="r" b="b"/>
            <a:pathLst>
              <a:path w="247269" h="247268">
                <a:moveTo>
                  <a:pt x="247269" y="247269"/>
                </a:moveTo>
                <a:lnTo>
                  <a:pt x="247269" y="0"/>
                </a:lnTo>
                <a:lnTo>
                  <a:pt x="0" y="247269"/>
                </a:lnTo>
                <a:close/>
              </a:path>
            </a:pathLst>
          </a:custGeom>
          <a:solidFill>
            <a:schemeClr val="bg1">
              <a:lumMod val="6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zh-CN" altLang="en-US">
              <a:cs typeface="+mn-ea"/>
              <a:sym typeface="+mn-lt"/>
            </a:endParaRPr>
          </a:p>
        </p:txBody>
      </p:sp>
    </p:spTree>
    <p:extLst>
      <p:ext uri="{BB962C8B-B14F-4D97-AF65-F5344CB8AC3E}">
        <p14:creationId xmlns:p14="http://schemas.microsoft.com/office/powerpoint/2010/main" val="24725483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a:extLst>
              <a:ext uri="{FF2B5EF4-FFF2-40B4-BE49-F238E27FC236}">
                <a16:creationId xmlns:a16="http://schemas.microsoft.com/office/drawing/2014/main" id="{759B5655-7383-40CD-B0FF-75B45F1A9398}"/>
              </a:ext>
            </a:extLst>
          </p:cNvPr>
          <p:cNvPicPr>
            <a:picLocks noChangeAspect="1"/>
          </p:cNvPicPr>
          <p:nvPr/>
        </p:nvPicPr>
        <p:blipFill>
          <a:blip r:embed="rId2"/>
          <a:stretch>
            <a:fillRect/>
          </a:stretch>
        </p:blipFill>
        <p:spPr>
          <a:xfrm>
            <a:off x="147417" y="481328"/>
            <a:ext cx="8254699" cy="5895343"/>
          </a:xfrm>
          <a:prstGeom prst="rect">
            <a:avLst/>
          </a:prstGeom>
        </p:spPr>
      </p:pic>
    </p:spTree>
    <p:extLst>
      <p:ext uri="{BB962C8B-B14F-4D97-AF65-F5344CB8AC3E}">
        <p14:creationId xmlns:p14="http://schemas.microsoft.com/office/powerpoint/2010/main" val="3565573872"/>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1">
            <a:hlinkClick r:id="" action="ppaction://hlinkshowjump?jump=previousslide"/>
            <a:extLst>
              <a:ext uri="{FF2B5EF4-FFF2-40B4-BE49-F238E27FC236}">
                <a16:creationId xmlns:a16="http://schemas.microsoft.com/office/drawing/2014/main" id="{347986F7-3E31-422C-A2C9-7E08ECC5666E}"/>
              </a:ext>
            </a:extLst>
          </p:cNvPr>
          <p:cNvSpPr/>
          <p:nvPr/>
        </p:nvSpPr>
        <p:spPr>
          <a:xfrm flipH="1">
            <a:off x="1558799" y="3143250"/>
            <a:ext cx="314831" cy="571500"/>
          </a:xfrm>
          <a:prstGeom prst="chevron">
            <a:avLst>
              <a:gd name="adj" fmla="val 88725"/>
            </a:avLst>
          </a:prstGeom>
          <a:solidFill>
            <a:schemeClr val="bg1">
              <a:lumMod val="85000"/>
            </a:schemeClr>
          </a:solidFill>
          <a:ln>
            <a:noFill/>
          </a:ln>
          <a:effectLst>
            <a:glow rad="139700">
              <a:schemeClr val="accent3">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 name="组合 2">
            <a:extLst>
              <a:ext uri="{FF2B5EF4-FFF2-40B4-BE49-F238E27FC236}">
                <a16:creationId xmlns:a16="http://schemas.microsoft.com/office/drawing/2014/main" id="{9C5707F1-02D2-4EF0-B69C-9E82AD001704}"/>
              </a:ext>
            </a:extLst>
          </p:cNvPr>
          <p:cNvGrpSpPr/>
          <p:nvPr/>
        </p:nvGrpSpPr>
        <p:grpSpPr>
          <a:xfrm>
            <a:off x="-3644322" y="1911149"/>
            <a:ext cx="22765291" cy="3355332"/>
            <a:chOff x="-3644322" y="1911149"/>
            <a:chExt cx="22765291" cy="3355332"/>
          </a:xfrm>
        </p:grpSpPr>
        <p:grpSp>
          <p:nvGrpSpPr>
            <p:cNvPr id="10" name="组合 9">
              <a:extLst>
                <a:ext uri="{FF2B5EF4-FFF2-40B4-BE49-F238E27FC236}">
                  <a16:creationId xmlns:a16="http://schemas.microsoft.com/office/drawing/2014/main" id="{35F86137-B041-4B63-9588-9B954660CD1C}"/>
                </a:ext>
              </a:extLst>
            </p:cNvPr>
            <p:cNvGrpSpPr/>
            <p:nvPr/>
          </p:nvGrpSpPr>
          <p:grpSpPr>
            <a:xfrm>
              <a:off x="-3644322" y="1911149"/>
              <a:ext cx="16668120" cy="3355332"/>
              <a:chOff x="313480" y="2823259"/>
              <a:chExt cx="8517038" cy="1714500"/>
            </a:xfrm>
          </p:grpSpPr>
          <mc:AlternateContent xmlns:mc="http://schemas.openxmlformats.org/markup-compatibility/2006" xmlns:pslz="http://schemas.microsoft.com/office/powerpoint/2016/slidezoom">
            <mc:Choice Requires="pslz">
              <p:graphicFrame>
                <p:nvGraphicFramePr>
                  <p:cNvPr id="11" name="幻灯片缩放定位 10">
                    <a:extLst>
                      <a:ext uri="{FF2B5EF4-FFF2-40B4-BE49-F238E27FC236}">
                        <a16:creationId xmlns:a16="http://schemas.microsoft.com/office/drawing/2014/main" id="{E3CBC5F8-9D45-46ED-AE3C-10F0ACA10B7F}"/>
                      </a:ext>
                    </a:extLst>
                  </p:cNvPr>
                  <p:cNvGraphicFramePr>
                    <a:graphicFrameLocks noChangeAspect="1"/>
                  </p:cNvGraphicFramePr>
                  <p:nvPr>
                    <p:extLst>
                      <p:ext uri="{D42A27DB-BD31-4B8C-83A1-F6EECF244321}">
                        <p14:modId xmlns:p14="http://schemas.microsoft.com/office/powerpoint/2010/main" val="199720482"/>
                      </p:ext>
                    </p:extLst>
                  </p:nvPr>
                </p:nvGraphicFramePr>
                <p:xfrm>
                  <a:off x="313480" y="2823259"/>
                  <a:ext cx="2286000" cy="1714500"/>
                </p:xfrm>
                <a:graphic>
                  <a:graphicData uri="http://schemas.microsoft.com/office/powerpoint/2016/slidezoom">
                    <pslz:sldZm>
                      <pslz:sldZmObj sldId="256" cId="1226026671">
                        <pslz:zmPr id="{A16B1D06-3E9A-4FB4-86F6-A103C31C7F33}" returnToParent="0" transitionDur="1000">
                          <p166:blipFill xmlns:p166="http://schemas.microsoft.com/office/powerpoint/2016/6/main">
                            <a:blip r:embed="rId2"/>
                            <a:stretch>
                              <a:fillRect/>
                            </a:stretch>
                          </p166:blipFill>
                          <p166:spPr xmlns:p166="http://schemas.microsoft.com/office/powerpoint/2016/6/main">
                            <a:xfrm>
                              <a:off x="0" y="0"/>
                              <a:ext cx="4473776" cy="3355332"/>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166:spPr>
                        </pslz:zmPr>
                      </pslz:sldZmObj>
                    </pslz:sldZm>
                  </a:graphicData>
                </a:graphic>
              </p:graphicFrame>
            </mc:Choice>
            <mc:Fallback xmlns="">
              <p:pic>
                <p:nvPicPr>
                  <p:cNvPr id="11" name="幻灯片缩放定位 10">
                    <a:hlinkClick r:id="rId3" action="ppaction://hlinksldjump"/>
                    <a:extLst>
                      <a:ext uri="{FF2B5EF4-FFF2-40B4-BE49-F238E27FC236}">
                        <a16:creationId xmlns:a16="http://schemas.microsoft.com/office/drawing/2014/main" id="{E3CBC5F8-9D45-46ED-AE3C-10F0ACA10B7F}"/>
                      </a:ext>
                    </a:extLst>
                  </p:cNvPr>
                  <p:cNvPicPr>
                    <a:picLocks noGrp="1" noRot="1" noChangeAspect="1" noMove="1" noResize="1" noEditPoints="1" noAdjustHandles="1" noChangeArrowheads="1" noChangeShapeType="1"/>
                  </p:cNvPicPr>
                  <p:nvPr/>
                </p:nvPicPr>
                <p:blipFill>
                  <a:blip r:embed="rId4"/>
                  <a:stretch>
                    <a:fillRect/>
                  </a:stretch>
                </p:blipFill>
                <p:spPr>
                  <a:xfrm>
                    <a:off x="-3644322" y="1911149"/>
                    <a:ext cx="4473776" cy="3355332"/>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2" name="幻灯片缩放定位 11">
                    <a:extLst>
                      <a:ext uri="{FF2B5EF4-FFF2-40B4-BE49-F238E27FC236}">
                        <a16:creationId xmlns:a16="http://schemas.microsoft.com/office/drawing/2014/main" id="{601DCFF1-5CB3-4788-9BD4-F07B6C716742}"/>
                      </a:ext>
                    </a:extLst>
                  </p:cNvPr>
                  <p:cNvGraphicFramePr>
                    <a:graphicFrameLocks noChangeAspect="1"/>
                  </p:cNvGraphicFramePr>
                  <p:nvPr>
                    <p:extLst>
                      <p:ext uri="{D42A27DB-BD31-4B8C-83A1-F6EECF244321}">
                        <p14:modId xmlns:p14="http://schemas.microsoft.com/office/powerpoint/2010/main" val="1556278047"/>
                      </p:ext>
                    </p:extLst>
                  </p:nvPr>
                </p:nvGraphicFramePr>
                <p:xfrm>
                  <a:off x="3428999" y="2823259"/>
                  <a:ext cx="2286000" cy="1714500"/>
                </p:xfrm>
                <a:graphic>
                  <a:graphicData uri="http://schemas.microsoft.com/office/powerpoint/2016/slidezoom">
                    <pslz:sldZm>
                      <pslz:sldZmObj sldId="269" cId="830133763">
                        <pslz:zmPr id="{3B947854-2581-4441-B339-3406559300C2}" returnToParent="0" transitionDur="1000">
                          <p166:blipFill xmlns:p166="http://schemas.microsoft.com/office/powerpoint/2016/6/main">
                            <a:blip r:embed="rId5"/>
                            <a:stretch>
                              <a:fillRect/>
                            </a:stretch>
                          </p166:blipFill>
                          <p166:spPr xmlns:p166="http://schemas.microsoft.com/office/powerpoint/2016/6/main">
                            <a:xfrm>
                              <a:off x="0" y="0"/>
                              <a:ext cx="4473776" cy="3355332"/>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166:spPr>
                        </pslz:zmPr>
                      </pslz:sldZmObj>
                    </pslz:sldZm>
                  </a:graphicData>
                </a:graphic>
              </p:graphicFrame>
            </mc:Choice>
            <mc:Fallback xmlns="">
              <p:pic>
                <p:nvPicPr>
                  <p:cNvPr id="12" name="幻灯片缩放定位 11">
                    <a:hlinkClick r:id="rId6" action="ppaction://hlinksldjump"/>
                    <a:extLst>
                      <a:ext uri="{FF2B5EF4-FFF2-40B4-BE49-F238E27FC236}">
                        <a16:creationId xmlns:a16="http://schemas.microsoft.com/office/drawing/2014/main" id="{C8A4AFEE-A835-4DE1-9C83-8E19E832A85F}"/>
                      </a:ext>
                    </a:extLst>
                  </p:cNvPr>
                  <p:cNvPicPr>
                    <a:picLocks noGrp="1" noRot="1" noChangeAspect="1" noMove="1" noResize="1" noEditPoints="1" noAdjustHandles="1" noChangeArrowheads="1" noChangeShapeType="1"/>
                  </p:cNvPicPr>
                  <p:nvPr/>
                </p:nvPicPr>
                <p:blipFill>
                  <a:blip r:embed="rId7"/>
                  <a:stretch>
                    <a:fillRect/>
                  </a:stretch>
                </p:blipFill>
                <p:spPr>
                  <a:xfrm>
                    <a:off x="7257007" y="2300227"/>
                    <a:ext cx="3010062" cy="2257546"/>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幻灯片缩放定位 12">
                    <a:extLst>
                      <a:ext uri="{FF2B5EF4-FFF2-40B4-BE49-F238E27FC236}">
                        <a16:creationId xmlns:a16="http://schemas.microsoft.com/office/drawing/2014/main" id="{D423194E-0F15-4051-9ECD-B1DFF6141F42}"/>
                      </a:ext>
                    </a:extLst>
                  </p:cNvPr>
                  <p:cNvGraphicFramePr>
                    <a:graphicFrameLocks noChangeAspect="1"/>
                  </p:cNvGraphicFramePr>
                  <p:nvPr>
                    <p:extLst>
                      <p:ext uri="{D42A27DB-BD31-4B8C-83A1-F6EECF244321}">
                        <p14:modId xmlns:p14="http://schemas.microsoft.com/office/powerpoint/2010/main" val="1253424161"/>
                      </p:ext>
                    </p:extLst>
                  </p:nvPr>
                </p:nvGraphicFramePr>
                <p:xfrm>
                  <a:off x="6544518" y="2823259"/>
                  <a:ext cx="2286000" cy="1714500"/>
                </p:xfrm>
                <a:graphic>
                  <a:graphicData uri="http://schemas.microsoft.com/office/powerpoint/2016/slidezoom">
                    <pslz:sldZm>
                      <pslz:sldZmObj sldId="277" cId="361164552">
                        <pslz:zmPr id="{3FDD319B-5B7B-4F02-8954-39C18D33F063}" returnToParent="0" transitionDur="1000">
                          <p166:blipFill xmlns:p166="http://schemas.microsoft.com/office/powerpoint/2016/6/main">
                            <a:blip r:embed="rId8"/>
                            <a:stretch>
                              <a:fillRect/>
                            </a:stretch>
                          </p166:blipFill>
                          <p166:spPr xmlns:p166="http://schemas.microsoft.com/office/powerpoint/2016/6/main">
                            <a:xfrm>
                              <a:off x="0" y="0"/>
                              <a:ext cx="4473776" cy="3355332"/>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166:spPr>
                        </pslz:zmPr>
                      </pslz:sldZmObj>
                    </pslz:sldZm>
                  </a:graphicData>
                </a:graphic>
              </p:graphicFrame>
            </mc:Choice>
            <mc:Fallback xmlns="">
              <p:pic>
                <p:nvPicPr>
                  <p:cNvPr id="14" name="幻灯片缩放定位 13">
                    <a:hlinkClick r:id="rId9" action="ppaction://hlinksldjump"/>
                    <a:extLst>
                      <a:ext uri="{FF2B5EF4-FFF2-40B4-BE49-F238E27FC236}">
                        <a16:creationId xmlns:a16="http://schemas.microsoft.com/office/drawing/2014/main" id="{5F7E4B1E-97FC-4F0F-9F89-AD4D714AD63D}"/>
                      </a:ext>
                    </a:extLst>
                  </p:cNvPr>
                  <p:cNvPicPr>
                    <a:picLocks noGrp="1" noRot="1" noChangeAspect="1" noMove="1" noResize="1" noEditPoints="1" noAdjustHandles="1" noChangeArrowheads="1" noChangeShapeType="1"/>
                  </p:cNvPicPr>
                  <p:nvPr/>
                </p:nvPicPr>
                <p:blipFill>
                  <a:blip r:embed="rId10"/>
                  <a:stretch>
                    <a:fillRect/>
                  </a:stretch>
                </p:blipFill>
                <p:spPr>
                  <a:xfrm>
                    <a:off x="11359327" y="2300227"/>
                    <a:ext cx="3010062" cy="2257546"/>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spPr>
              </p:pic>
            </mc:Fallback>
          </mc:AlternateContent>
        </p:grpSp>
        <mc:AlternateContent xmlns:mc="http://schemas.openxmlformats.org/markup-compatibility/2006" xmlns:pslz="http://schemas.microsoft.com/office/powerpoint/2016/slidezoom">
          <mc:Choice Requires="pslz">
            <p:graphicFrame>
              <p:nvGraphicFramePr>
                <p:cNvPr id="8" name="幻灯片缩放定位 7">
                  <a:extLst>
                    <a:ext uri="{FF2B5EF4-FFF2-40B4-BE49-F238E27FC236}">
                      <a16:creationId xmlns:a16="http://schemas.microsoft.com/office/drawing/2014/main" id="{685D754F-05AD-4DCD-873D-48BDAE70096B}"/>
                    </a:ext>
                  </a:extLst>
                </p:cNvPr>
                <p:cNvGraphicFramePr>
                  <a:graphicFrameLocks noChangeAspect="1"/>
                </p:cNvGraphicFramePr>
                <p:nvPr>
                  <p:extLst>
                    <p:ext uri="{D42A27DB-BD31-4B8C-83A1-F6EECF244321}">
                      <p14:modId xmlns:p14="http://schemas.microsoft.com/office/powerpoint/2010/main" val="1999171679"/>
                    </p:ext>
                  </p:extLst>
                </p:nvPr>
              </p:nvGraphicFramePr>
              <p:xfrm>
                <a:off x="14647194" y="1911149"/>
                <a:ext cx="4473775" cy="3355331"/>
              </p:xfrm>
              <a:graphic>
                <a:graphicData uri="http://schemas.microsoft.com/office/powerpoint/2016/slidezoom">
                  <pslz:sldZm>
                    <pslz:sldZmObj sldId="298" cId="2412596810">
                      <pslz:zmPr id="{C9C94FEE-8C3A-4C83-9E1E-76AB2AD1561D}" returnToParent="0" transitionDur="1000">
                        <p166:blipFill xmlns:p166="http://schemas.microsoft.com/office/powerpoint/2016/6/main">
                          <a:blip r:embed="rId11"/>
                          <a:stretch>
                            <a:fillRect/>
                          </a:stretch>
                        </p166:blipFill>
                        <p166:spPr xmlns:p166="http://schemas.microsoft.com/office/powerpoint/2016/6/main">
                          <a:xfrm>
                            <a:off x="0" y="0"/>
                            <a:ext cx="4473775" cy="3355331"/>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166:spPr>
                      </pslz:zmPr>
                    </pslz:sldZmObj>
                  </pslz:sldZm>
                </a:graphicData>
              </a:graphic>
            </p:graphicFrame>
          </mc:Choice>
          <mc:Fallback xmlns="">
            <p:pic>
              <p:nvPicPr>
                <p:cNvPr id="8" name="幻灯片缩放定位 7">
                  <a:hlinkClick r:id="rId12" action="ppaction://hlinksldjump"/>
                  <a:extLst>
                    <a:ext uri="{FF2B5EF4-FFF2-40B4-BE49-F238E27FC236}">
                      <a16:creationId xmlns:a16="http://schemas.microsoft.com/office/drawing/2014/main" id="{685D754F-05AD-4DCD-873D-48BDAE70096B}"/>
                    </a:ext>
                  </a:extLst>
                </p:cNvPr>
                <p:cNvPicPr>
                  <a:picLocks noGrp="1" noRot="1" noChangeAspect="1" noMove="1" noResize="1" noEditPoints="1" noAdjustHandles="1" noChangeArrowheads="1" noChangeShapeType="1"/>
                </p:cNvPicPr>
                <p:nvPr/>
              </p:nvPicPr>
              <p:blipFill>
                <a:blip r:embed="rId13"/>
                <a:stretch>
                  <a:fillRect/>
                </a:stretch>
              </p:blipFill>
              <p:spPr>
                <a:xfrm>
                  <a:off x="14647194" y="1911149"/>
                  <a:ext cx="4473775" cy="3355331"/>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spPr>
            </p:pic>
          </mc:Fallback>
        </mc:AlternateContent>
      </p:grpSp>
      <p:sp>
        <p:nvSpPr>
          <p:cNvPr id="9" name="箭头: V 形 8">
            <a:hlinkClick r:id="" action="ppaction://hlinkshowjump?jump=nextslide"/>
            <a:extLst>
              <a:ext uri="{FF2B5EF4-FFF2-40B4-BE49-F238E27FC236}">
                <a16:creationId xmlns:a16="http://schemas.microsoft.com/office/drawing/2014/main" id="{B7B5BE99-0F86-4BF9-8CD3-5A2AF89AB6EE}"/>
              </a:ext>
            </a:extLst>
          </p:cNvPr>
          <p:cNvSpPr/>
          <p:nvPr/>
        </p:nvSpPr>
        <p:spPr>
          <a:xfrm>
            <a:off x="7655971" y="3143250"/>
            <a:ext cx="314831" cy="571500"/>
          </a:xfrm>
          <a:prstGeom prst="chevron">
            <a:avLst>
              <a:gd name="adj" fmla="val 88725"/>
            </a:avLst>
          </a:prstGeom>
          <a:solidFill>
            <a:schemeClr val="bg1">
              <a:lumMod val="85000"/>
            </a:schemeClr>
          </a:solidFill>
          <a:ln>
            <a:noFill/>
          </a:ln>
          <a:effectLst>
            <a:glow rad="139700">
              <a:schemeClr val="accent3">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6702702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E25FC60-4501-49D8-B6C7-0FB26B3DE289}"/>
              </a:ext>
            </a:extLst>
          </p:cNvPr>
          <p:cNvPicPr>
            <a:picLocks noChangeAspect="1"/>
          </p:cNvPicPr>
          <p:nvPr/>
        </p:nvPicPr>
        <p:blipFill>
          <a:blip r:embed="rId2"/>
          <a:stretch>
            <a:fillRect/>
          </a:stretch>
        </p:blipFill>
        <p:spPr>
          <a:xfrm>
            <a:off x="-3555903" y="3026408"/>
            <a:ext cx="8254699" cy="5895343"/>
          </a:xfrm>
          <a:prstGeom prst="rect">
            <a:avLst/>
          </a:prstGeom>
        </p:spPr>
      </p:pic>
      <p:pic>
        <p:nvPicPr>
          <p:cNvPr id="7" name="图片 6">
            <a:extLst>
              <a:ext uri="{FF2B5EF4-FFF2-40B4-BE49-F238E27FC236}">
                <a16:creationId xmlns:a16="http://schemas.microsoft.com/office/drawing/2014/main" id="{BA559FBD-3C1D-4EB7-BD4A-D46614399E98}"/>
              </a:ext>
            </a:extLst>
          </p:cNvPr>
          <p:cNvPicPr>
            <a:picLocks noChangeAspect="1"/>
          </p:cNvPicPr>
          <p:nvPr/>
        </p:nvPicPr>
        <p:blipFill>
          <a:blip r:embed="rId3"/>
          <a:stretch>
            <a:fillRect/>
          </a:stretch>
        </p:blipFill>
        <p:spPr>
          <a:xfrm>
            <a:off x="3037525" y="2520617"/>
            <a:ext cx="6267231" cy="1816765"/>
          </a:xfrm>
          <a:prstGeom prst="rect">
            <a:avLst/>
          </a:prstGeom>
        </p:spPr>
      </p:pic>
    </p:spTree>
    <p:extLst>
      <p:ext uri="{BB962C8B-B14F-4D97-AF65-F5344CB8AC3E}">
        <p14:creationId xmlns:p14="http://schemas.microsoft.com/office/powerpoint/2010/main" val="14787958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1E34D45-9FDD-4BB5-B8F7-1C06F1DDB6C6}"/>
              </a:ext>
            </a:extLst>
          </p:cNvPr>
          <p:cNvPicPr>
            <a:picLocks noChangeAspect="1"/>
          </p:cNvPicPr>
          <p:nvPr/>
        </p:nvPicPr>
        <p:blipFill>
          <a:blip r:embed="rId2"/>
          <a:stretch>
            <a:fillRect/>
          </a:stretch>
        </p:blipFill>
        <p:spPr>
          <a:xfrm>
            <a:off x="-3555903" y="1338288"/>
            <a:ext cx="8254699" cy="5895343"/>
          </a:xfrm>
          <a:prstGeom prst="rect">
            <a:avLst/>
          </a:prstGeom>
        </p:spPr>
      </p:pic>
      <p:pic>
        <p:nvPicPr>
          <p:cNvPr id="7" name="图片 6">
            <a:extLst>
              <a:ext uri="{FF2B5EF4-FFF2-40B4-BE49-F238E27FC236}">
                <a16:creationId xmlns:a16="http://schemas.microsoft.com/office/drawing/2014/main" id="{8B06949E-EB1C-4B74-B0FA-F084E6FEEBAD}"/>
              </a:ext>
            </a:extLst>
          </p:cNvPr>
          <p:cNvPicPr>
            <a:picLocks noChangeAspect="1"/>
          </p:cNvPicPr>
          <p:nvPr/>
        </p:nvPicPr>
        <p:blipFill>
          <a:blip r:embed="rId3"/>
          <a:stretch>
            <a:fillRect/>
          </a:stretch>
        </p:blipFill>
        <p:spPr>
          <a:xfrm>
            <a:off x="3253856" y="2227984"/>
            <a:ext cx="6492803" cy="2402032"/>
          </a:xfrm>
          <a:prstGeom prst="rect">
            <a:avLst/>
          </a:prstGeom>
        </p:spPr>
      </p:pic>
    </p:spTree>
    <p:extLst>
      <p:ext uri="{BB962C8B-B14F-4D97-AF65-F5344CB8AC3E}">
        <p14:creationId xmlns:p14="http://schemas.microsoft.com/office/powerpoint/2010/main" val="39517460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CE0BCE6-F5D8-42A9-BAC2-161A9D44388A}"/>
              </a:ext>
            </a:extLst>
          </p:cNvPr>
          <p:cNvPicPr>
            <a:picLocks noChangeAspect="1"/>
          </p:cNvPicPr>
          <p:nvPr/>
        </p:nvPicPr>
        <p:blipFill>
          <a:blip r:embed="rId2"/>
          <a:stretch>
            <a:fillRect/>
          </a:stretch>
        </p:blipFill>
        <p:spPr>
          <a:xfrm>
            <a:off x="-3891046" y="-957059"/>
            <a:ext cx="8254699" cy="5895343"/>
          </a:xfrm>
          <a:prstGeom prst="rect">
            <a:avLst/>
          </a:prstGeom>
        </p:spPr>
      </p:pic>
      <p:pic>
        <p:nvPicPr>
          <p:cNvPr id="5" name="图片 4">
            <a:extLst>
              <a:ext uri="{FF2B5EF4-FFF2-40B4-BE49-F238E27FC236}">
                <a16:creationId xmlns:a16="http://schemas.microsoft.com/office/drawing/2014/main" id="{1FE85E2E-298B-4CEC-B4DB-0662479D8856}"/>
              </a:ext>
            </a:extLst>
          </p:cNvPr>
          <p:cNvPicPr>
            <a:picLocks noChangeAspect="1"/>
          </p:cNvPicPr>
          <p:nvPr/>
        </p:nvPicPr>
        <p:blipFill>
          <a:blip r:embed="rId3"/>
          <a:stretch>
            <a:fillRect/>
          </a:stretch>
        </p:blipFill>
        <p:spPr>
          <a:xfrm>
            <a:off x="3937565" y="1990612"/>
            <a:ext cx="5206435" cy="2365453"/>
          </a:xfrm>
          <a:prstGeom prst="rect">
            <a:avLst/>
          </a:prstGeom>
        </p:spPr>
      </p:pic>
    </p:spTree>
    <p:extLst>
      <p:ext uri="{BB962C8B-B14F-4D97-AF65-F5344CB8AC3E}">
        <p14:creationId xmlns:p14="http://schemas.microsoft.com/office/powerpoint/2010/main" val="682967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0BCA2F8-9666-467F-BA31-CB98071EC6F5}"/>
              </a:ext>
            </a:extLst>
          </p:cNvPr>
          <p:cNvPicPr>
            <a:picLocks noChangeAspect="1"/>
          </p:cNvPicPr>
          <p:nvPr/>
        </p:nvPicPr>
        <p:blipFill>
          <a:blip r:embed="rId2"/>
          <a:stretch>
            <a:fillRect/>
          </a:stretch>
        </p:blipFill>
        <p:spPr>
          <a:xfrm>
            <a:off x="-3469018" y="-2223152"/>
            <a:ext cx="8254699" cy="5895343"/>
          </a:xfrm>
          <a:prstGeom prst="rect">
            <a:avLst/>
          </a:prstGeom>
        </p:spPr>
      </p:pic>
      <p:pic>
        <p:nvPicPr>
          <p:cNvPr id="5" name="图片 4">
            <a:extLst>
              <a:ext uri="{FF2B5EF4-FFF2-40B4-BE49-F238E27FC236}">
                <a16:creationId xmlns:a16="http://schemas.microsoft.com/office/drawing/2014/main" id="{8F5A0813-4EA4-4401-9220-BA7E70A94552}"/>
              </a:ext>
            </a:extLst>
          </p:cNvPr>
          <p:cNvPicPr>
            <a:picLocks noChangeAspect="1"/>
          </p:cNvPicPr>
          <p:nvPr/>
        </p:nvPicPr>
        <p:blipFill>
          <a:blip r:embed="rId3"/>
          <a:stretch>
            <a:fillRect/>
          </a:stretch>
        </p:blipFill>
        <p:spPr>
          <a:xfrm>
            <a:off x="3198682" y="1932302"/>
            <a:ext cx="3456732" cy="2993395"/>
          </a:xfrm>
          <a:prstGeom prst="rect">
            <a:avLst/>
          </a:prstGeom>
        </p:spPr>
      </p:pic>
    </p:spTree>
    <p:extLst>
      <p:ext uri="{BB962C8B-B14F-4D97-AF65-F5344CB8AC3E}">
        <p14:creationId xmlns:p14="http://schemas.microsoft.com/office/powerpoint/2010/main" val="18562465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a:extLst>
              <a:ext uri="{FF2B5EF4-FFF2-40B4-BE49-F238E27FC236}">
                <a16:creationId xmlns:a16="http://schemas.microsoft.com/office/drawing/2014/main" id="{266E0CDD-B2ED-48B2-9BE0-964C5B258310}"/>
              </a:ext>
            </a:extLst>
          </p:cNvPr>
          <p:cNvPicPr>
            <a:picLocks noChangeAspect="1"/>
          </p:cNvPicPr>
          <p:nvPr/>
        </p:nvPicPr>
        <p:blipFill>
          <a:blip r:embed="rId2" cstate="screen">
            <a:extLst>
              <a:ext uri="{96DAC541-7B7A-43D3-8B79-37D633B846F1}">
                <asvg:svgBlip xmlns:asvg="http://schemas.microsoft.com/office/drawing/2016/SVG/main" r:embed="rId3"/>
              </a:ext>
            </a:extLst>
          </a:blip>
          <a:stretch>
            <a:fillRect/>
          </a:stretch>
        </p:blipFill>
        <p:spPr>
          <a:xfrm>
            <a:off x="1669941" y="1853524"/>
            <a:ext cx="5804118" cy="3801288"/>
          </a:xfrm>
          <a:prstGeom prst="rect">
            <a:avLst/>
          </a:prstGeom>
          <a:effectLst>
            <a:outerShdw blurRad="50800" dist="38100" dir="2700000" algn="tl" rotWithShape="0">
              <a:prstClr val="black">
                <a:alpha val="40000"/>
              </a:prstClr>
            </a:outerShdw>
          </a:effectLst>
        </p:spPr>
      </p:pic>
      <p:sp>
        <p:nvSpPr>
          <p:cNvPr id="5" name="任意多边形: 形状 4">
            <a:extLst>
              <a:ext uri="{FF2B5EF4-FFF2-40B4-BE49-F238E27FC236}">
                <a16:creationId xmlns:a16="http://schemas.microsoft.com/office/drawing/2014/main" id="{D293BBF3-C191-44D2-83A4-546FE342DF83}"/>
              </a:ext>
            </a:extLst>
          </p:cNvPr>
          <p:cNvSpPr/>
          <p:nvPr/>
        </p:nvSpPr>
        <p:spPr>
          <a:xfrm>
            <a:off x="841247" y="1853524"/>
            <a:ext cx="530326" cy="539911"/>
          </a:xfrm>
          <a:custGeom>
            <a:avLst/>
            <a:gdLst>
              <a:gd name="connsiteX0" fmla="*/ 247269 w 247269"/>
              <a:gd name="connsiteY0" fmla="*/ 247269 h 247268"/>
              <a:gd name="connsiteX1" fmla="*/ 247269 w 247269"/>
              <a:gd name="connsiteY1" fmla="*/ 0 h 247268"/>
              <a:gd name="connsiteX2" fmla="*/ 0 w 247269"/>
              <a:gd name="connsiteY2" fmla="*/ 247269 h 247268"/>
            </a:gdLst>
            <a:ahLst/>
            <a:cxnLst>
              <a:cxn ang="0">
                <a:pos x="connsiteX0" y="connsiteY0"/>
              </a:cxn>
              <a:cxn ang="0">
                <a:pos x="connsiteX1" y="connsiteY1"/>
              </a:cxn>
              <a:cxn ang="0">
                <a:pos x="connsiteX2" y="connsiteY2"/>
              </a:cxn>
            </a:cxnLst>
            <a:rect l="l" t="t" r="r" b="b"/>
            <a:pathLst>
              <a:path w="247269" h="247268">
                <a:moveTo>
                  <a:pt x="247269" y="247269"/>
                </a:moveTo>
                <a:lnTo>
                  <a:pt x="247269" y="0"/>
                </a:lnTo>
                <a:lnTo>
                  <a:pt x="0" y="247269"/>
                </a:lnTo>
                <a:close/>
              </a:path>
            </a:pathLst>
          </a:custGeom>
          <a:solidFill>
            <a:schemeClr val="bg1">
              <a:lumMod val="6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zh-CN" altLang="en-US">
              <a:cs typeface="+mn-ea"/>
              <a:sym typeface="+mn-lt"/>
            </a:endParaRPr>
          </a:p>
        </p:txBody>
      </p:sp>
      <p:sp>
        <p:nvSpPr>
          <p:cNvPr id="7" name="任意多边形: 形状 6">
            <a:extLst>
              <a:ext uri="{FF2B5EF4-FFF2-40B4-BE49-F238E27FC236}">
                <a16:creationId xmlns:a16="http://schemas.microsoft.com/office/drawing/2014/main" id="{6E593EF4-7101-4D16-9E31-28AAA5F1120E}"/>
              </a:ext>
            </a:extLst>
          </p:cNvPr>
          <p:cNvSpPr/>
          <p:nvPr/>
        </p:nvSpPr>
        <p:spPr>
          <a:xfrm>
            <a:off x="7772427" y="4043251"/>
            <a:ext cx="530326" cy="539911"/>
          </a:xfrm>
          <a:custGeom>
            <a:avLst/>
            <a:gdLst>
              <a:gd name="connsiteX0" fmla="*/ 247269 w 247269"/>
              <a:gd name="connsiteY0" fmla="*/ 247269 h 247268"/>
              <a:gd name="connsiteX1" fmla="*/ 247269 w 247269"/>
              <a:gd name="connsiteY1" fmla="*/ 0 h 247268"/>
              <a:gd name="connsiteX2" fmla="*/ 0 w 247269"/>
              <a:gd name="connsiteY2" fmla="*/ 247269 h 247268"/>
            </a:gdLst>
            <a:ahLst/>
            <a:cxnLst>
              <a:cxn ang="0">
                <a:pos x="connsiteX0" y="connsiteY0"/>
              </a:cxn>
              <a:cxn ang="0">
                <a:pos x="connsiteX1" y="connsiteY1"/>
              </a:cxn>
              <a:cxn ang="0">
                <a:pos x="connsiteX2" y="connsiteY2"/>
              </a:cxn>
            </a:cxnLst>
            <a:rect l="l" t="t" r="r" b="b"/>
            <a:pathLst>
              <a:path w="247269" h="247268">
                <a:moveTo>
                  <a:pt x="247269" y="247269"/>
                </a:moveTo>
                <a:lnTo>
                  <a:pt x="247269" y="0"/>
                </a:lnTo>
                <a:lnTo>
                  <a:pt x="0" y="247269"/>
                </a:lnTo>
                <a:close/>
              </a:path>
            </a:pathLst>
          </a:custGeom>
          <a:solidFill>
            <a:schemeClr val="bg1">
              <a:lumMod val="65000"/>
            </a:schemeClr>
          </a:solidFill>
          <a:ln w="9525" cap="flat">
            <a:noFill/>
            <a:prstDash val="solid"/>
            <a:miter/>
          </a:ln>
          <a:effectLst>
            <a:outerShdw blurRad="50800" dist="38100" dir="2700000" algn="tl" rotWithShape="0">
              <a:prstClr val="black">
                <a:alpha val="40000"/>
              </a:prstClr>
            </a:outerShdw>
          </a:effectLst>
        </p:spPr>
        <p:txBody>
          <a:bodyPr rtlCol="0" anchor="ctr"/>
          <a:lstStyle/>
          <a:p>
            <a:endParaRPr lang="zh-CN" altLang="en-US">
              <a:cs typeface="+mn-ea"/>
              <a:sym typeface="+mn-lt"/>
            </a:endParaRPr>
          </a:p>
        </p:txBody>
      </p:sp>
      <p:pic>
        <p:nvPicPr>
          <p:cNvPr id="2" name="图片 1">
            <a:extLst>
              <a:ext uri="{FF2B5EF4-FFF2-40B4-BE49-F238E27FC236}">
                <a16:creationId xmlns:a16="http://schemas.microsoft.com/office/drawing/2014/main" id="{B5A0198F-9212-40FA-ADB4-A2843FF35C2F}"/>
              </a:ext>
            </a:extLst>
          </p:cNvPr>
          <p:cNvPicPr>
            <a:picLocks noChangeAspect="1"/>
          </p:cNvPicPr>
          <p:nvPr/>
        </p:nvPicPr>
        <p:blipFill>
          <a:blip r:embed="rId4"/>
          <a:stretch>
            <a:fillRect/>
          </a:stretch>
        </p:blipFill>
        <p:spPr>
          <a:xfrm>
            <a:off x="841247" y="1917061"/>
            <a:ext cx="7724301" cy="3023878"/>
          </a:xfrm>
          <a:prstGeom prst="rect">
            <a:avLst/>
          </a:prstGeom>
        </p:spPr>
      </p:pic>
    </p:spTree>
    <p:extLst>
      <p:ext uri="{BB962C8B-B14F-4D97-AF65-F5344CB8AC3E}">
        <p14:creationId xmlns:p14="http://schemas.microsoft.com/office/powerpoint/2010/main" val="25842770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ïsḻîdê">
            <a:extLst>
              <a:ext uri="{FF2B5EF4-FFF2-40B4-BE49-F238E27FC236}">
                <a16:creationId xmlns:a16="http://schemas.microsoft.com/office/drawing/2014/main" id="{7E708071-CB28-4EC8-8290-E3C6C1DCE297}"/>
              </a:ext>
            </a:extLst>
          </p:cNvPr>
          <p:cNvSpPr/>
          <p:nvPr/>
        </p:nvSpPr>
        <p:spPr>
          <a:xfrm>
            <a:off x="4209445" y="3230393"/>
            <a:ext cx="785748" cy="805221"/>
          </a:xfrm>
          <a:prstGeom prst="chevron">
            <a:avLst/>
          </a:prstGeom>
          <a:solidFill>
            <a:schemeClr val="bg1">
              <a:lumMod val="50000"/>
            </a:schemeClr>
          </a:solidFill>
          <a:ln w="9525" cap="flat">
            <a:noFill/>
            <a:prstDash val="solid"/>
            <a:miter/>
          </a:ln>
          <a:effectLst>
            <a:outerShdw blurRad="50800" dist="38100" dir="2700000" algn="tl" rotWithShape="0">
              <a:prstClr val="black">
                <a:alpha val="40000"/>
              </a:prstClr>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a:ea typeface="微软雅黑"/>
              <a:cs typeface="+mn-ea"/>
              <a:sym typeface="+mn-lt"/>
            </a:endParaRPr>
          </a:p>
        </p:txBody>
      </p:sp>
      <p:grpSp>
        <p:nvGrpSpPr>
          <p:cNvPr id="10" name="组合 9">
            <a:extLst>
              <a:ext uri="{FF2B5EF4-FFF2-40B4-BE49-F238E27FC236}">
                <a16:creationId xmlns:a16="http://schemas.microsoft.com/office/drawing/2014/main" id="{BCC699BA-B3CE-4943-AAFF-6F9C4C15838A}"/>
              </a:ext>
            </a:extLst>
          </p:cNvPr>
          <p:cNvGrpSpPr/>
          <p:nvPr/>
        </p:nvGrpSpPr>
        <p:grpSpPr>
          <a:xfrm>
            <a:off x="320039" y="225623"/>
            <a:ext cx="3159213" cy="805221"/>
            <a:chOff x="1390062" y="1781164"/>
            <a:chExt cx="2942624" cy="475788"/>
          </a:xfrm>
        </p:grpSpPr>
        <p:sp>
          <p:nvSpPr>
            <p:cNvPr id="11" name="ïşľiďê">
              <a:extLst>
                <a:ext uri="{FF2B5EF4-FFF2-40B4-BE49-F238E27FC236}">
                  <a16:creationId xmlns:a16="http://schemas.microsoft.com/office/drawing/2014/main" id="{00199A0B-BA36-48A5-AB78-184311243351}"/>
                </a:ext>
              </a:extLst>
            </p:cNvPr>
            <p:cNvSpPr/>
            <p:nvPr/>
          </p:nvSpPr>
          <p:spPr>
            <a:xfrm>
              <a:off x="1390062" y="1781164"/>
              <a:ext cx="2942624" cy="472608"/>
            </a:xfrm>
            <a:prstGeom prst="rect">
              <a:avLst/>
            </a:prstGeom>
            <a:solidFill>
              <a:srgbClr val="252935"/>
            </a:solidFill>
            <a:ln w="12700" cap="flat" cmpd="sng" algn="ctr">
              <a:noFill/>
              <a:prstDash val="solid"/>
              <a:miter lim="800000"/>
            </a:ln>
            <a:effectLst/>
          </p:spPr>
          <p:txBody>
            <a:bodyPr wrap="square" lIns="91440" tIns="45720" rIns="91440" bIns="45720" anchor="ctr">
              <a:normAutofit/>
            </a:bodyPr>
            <a:lstStyle/>
            <a:p>
              <a:pPr marL="0" marR="0" lvl="0" indent="0" defTabSz="91376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微软雅黑"/>
                  <a:ea typeface="微软雅黑"/>
                  <a:cs typeface="+mn-ea"/>
                  <a:sym typeface="+mn-lt"/>
                </a:rPr>
                <a:t> </a:t>
              </a:r>
            </a:p>
          </p:txBody>
        </p:sp>
        <p:sp>
          <p:nvSpPr>
            <p:cNvPr id="19" name="iṩļïḓè">
              <a:extLst>
                <a:ext uri="{FF2B5EF4-FFF2-40B4-BE49-F238E27FC236}">
                  <a16:creationId xmlns:a16="http://schemas.microsoft.com/office/drawing/2014/main" id="{1F214298-23AC-47A6-B3A6-45E1DD606F0E}"/>
                </a:ext>
              </a:extLst>
            </p:cNvPr>
            <p:cNvSpPr txBox="1"/>
            <p:nvPr/>
          </p:nvSpPr>
          <p:spPr bwMode="auto">
            <a:xfrm>
              <a:off x="1490652" y="1781164"/>
              <a:ext cx="2741443" cy="475788"/>
            </a:xfrm>
            <a:prstGeom prst="rect">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zh-CN" altLang="en-US" sz="3600" b="1" dirty="0">
                  <a:solidFill>
                    <a:prstClr val="white"/>
                  </a:solidFill>
                  <a:latin typeface="微软雅黑"/>
                  <a:ea typeface="微软雅黑"/>
                  <a:cs typeface="+mn-ea"/>
                  <a:sym typeface="+mn-lt"/>
                </a:rPr>
                <a:t>中心词分析法</a:t>
              </a:r>
            </a:p>
          </p:txBody>
        </p:sp>
      </p:grpSp>
      <p:pic>
        <p:nvPicPr>
          <p:cNvPr id="2" name="图片 1">
            <a:extLst>
              <a:ext uri="{FF2B5EF4-FFF2-40B4-BE49-F238E27FC236}">
                <a16:creationId xmlns:a16="http://schemas.microsoft.com/office/drawing/2014/main" id="{438AE24C-50EF-4CF1-B234-A327EE452283}"/>
              </a:ext>
            </a:extLst>
          </p:cNvPr>
          <p:cNvPicPr>
            <a:picLocks noChangeAspect="1"/>
          </p:cNvPicPr>
          <p:nvPr/>
        </p:nvPicPr>
        <p:blipFill>
          <a:blip r:embed="rId2"/>
          <a:stretch>
            <a:fillRect/>
          </a:stretch>
        </p:blipFill>
        <p:spPr>
          <a:xfrm>
            <a:off x="181602" y="1761360"/>
            <a:ext cx="4090771" cy="3987130"/>
          </a:xfrm>
          <a:prstGeom prst="rect">
            <a:avLst/>
          </a:prstGeom>
        </p:spPr>
      </p:pic>
      <p:pic>
        <p:nvPicPr>
          <p:cNvPr id="3" name="图片 2">
            <a:extLst>
              <a:ext uri="{FF2B5EF4-FFF2-40B4-BE49-F238E27FC236}">
                <a16:creationId xmlns:a16="http://schemas.microsoft.com/office/drawing/2014/main" id="{AFE0C840-6FA9-42E6-9782-74FBAE8F343C}"/>
              </a:ext>
            </a:extLst>
          </p:cNvPr>
          <p:cNvPicPr>
            <a:picLocks noChangeAspect="1"/>
          </p:cNvPicPr>
          <p:nvPr/>
        </p:nvPicPr>
        <p:blipFill>
          <a:blip r:embed="rId3"/>
          <a:stretch>
            <a:fillRect/>
          </a:stretch>
        </p:blipFill>
        <p:spPr>
          <a:xfrm>
            <a:off x="4614476" y="1132414"/>
            <a:ext cx="4487045" cy="1963082"/>
          </a:xfrm>
          <a:prstGeom prst="rect">
            <a:avLst/>
          </a:prstGeom>
        </p:spPr>
      </p:pic>
      <p:pic>
        <p:nvPicPr>
          <p:cNvPr id="4" name="图片 3">
            <a:extLst>
              <a:ext uri="{FF2B5EF4-FFF2-40B4-BE49-F238E27FC236}">
                <a16:creationId xmlns:a16="http://schemas.microsoft.com/office/drawing/2014/main" id="{2B4E722F-AE4E-4DD6-9A38-92F03F64E43C}"/>
              </a:ext>
            </a:extLst>
          </p:cNvPr>
          <p:cNvPicPr>
            <a:picLocks noChangeAspect="1"/>
          </p:cNvPicPr>
          <p:nvPr/>
        </p:nvPicPr>
        <p:blipFill>
          <a:blip r:embed="rId4"/>
          <a:stretch>
            <a:fillRect/>
          </a:stretch>
        </p:blipFill>
        <p:spPr>
          <a:xfrm>
            <a:off x="4532174" y="3137876"/>
            <a:ext cx="4651651" cy="3340898"/>
          </a:xfrm>
          <a:prstGeom prst="rect">
            <a:avLst/>
          </a:prstGeom>
        </p:spPr>
      </p:pic>
    </p:spTree>
    <p:extLst>
      <p:ext uri="{BB962C8B-B14F-4D97-AF65-F5344CB8AC3E}">
        <p14:creationId xmlns:p14="http://schemas.microsoft.com/office/powerpoint/2010/main" val="33379998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ïsḻîdê">
            <a:extLst>
              <a:ext uri="{FF2B5EF4-FFF2-40B4-BE49-F238E27FC236}">
                <a16:creationId xmlns:a16="http://schemas.microsoft.com/office/drawing/2014/main" id="{0673D402-5F61-4D0B-B9AE-E184C14528D8}"/>
              </a:ext>
            </a:extLst>
          </p:cNvPr>
          <p:cNvSpPr/>
          <p:nvPr/>
        </p:nvSpPr>
        <p:spPr>
          <a:xfrm>
            <a:off x="3972887" y="3429000"/>
            <a:ext cx="785748" cy="805221"/>
          </a:xfrm>
          <a:prstGeom prst="chevron">
            <a:avLst/>
          </a:prstGeom>
          <a:solidFill>
            <a:schemeClr val="bg1">
              <a:lumMod val="50000"/>
            </a:schemeClr>
          </a:solidFill>
          <a:ln w="9525" cap="flat">
            <a:noFill/>
            <a:prstDash val="solid"/>
            <a:miter/>
          </a:ln>
          <a:effectLst>
            <a:outerShdw blurRad="50800" dist="38100" dir="2700000" algn="tl" rotWithShape="0">
              <a:prstClr val="black">
                <a:alpha val="40000"/>
              </a:prstClr>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a:ea typeface="微软雅黑"/>
              <a:cs typeface="+mn-ea"/>
              <a:sym typeface="+mn-lt"/>
            </a:endParaRPr>
          </a:p>
        </p:txBody>
      </p:sp>
      <p:grpSp>
        <p:nvGrpSpPr>
          <p:cNvPr id="7" name="组合 6">
            <a:extLst>
              <a:ext uri="{FF2B5EF4-FFF2-40B4-BE49-F238E27FC236}">
                <a16:creationId xmlns:a16="http://schemas.microsoft.com/office/drawing/2014/main" id="{7BA0E356-3ECC-4155-91EA-327278E93F0D}"/>
              </a:ext>
            </a:extLst>
          </p:cNvPr>
          <p:cNvGrpSpPr/>
          <p:nvPr/>
        </p:nvGrpSpPr>
        <p:grpSpPr>
          <a:xfrm>
            <a:off x="320040" y="225623"/>
            <a:ext cx="3120716" cy="805221"/>
            <a:chOff x="1390063" y="1781164"/>
            <a:chExt cx="2906766" cy="475788"/>
          </a:xfrm>
        </p:grpSpPr>
        <p:sp>
          <p:nvSpPr>
            <p:cNvPr id="8" name="ïşľiďê">
              <a:extLst>
                <a:ext uri="{FF2B5EF4-FFF2-40B4-BE49-F238E27FC236}">
                  <a16:creationId xmlns:a16="http://schemas.microsoft.com/office/drawing/2014/main" id="{DE15DCCA-07CD-4DF3-88C0-CF05B62D29C3}"/>
                </a:ext>
              </a:extLst>
            </p:cNvPr>
            <p:cNvSpPr/>
            <p:nvPr/>
          </p:nvSpPr>
          <p:spPr>
            <a:xfrm>
              <a:off x="1390063" y="1781164"/>
              <a:ext cx="2906766" cy="472608"/>
            </a:xfrm>
            <a:prstGeom prst="rect">
              <a:avLst/>
            </a:prstGeom>
            <a:solidFill>
              <a:srgbClr val="252935"/>
            </a:solidFill>
            <a:ln w="12700" cap="flat" cmpd="sng" algn="ctr">
              <a:noFill/>
              <a:prstDash val="solid"/>
              <a:miter lim="800000"/>
            </a:ln>
            <a:effectLst/>
          </p:spPr>
          <p:txBody>
            <a:bodyPr wrap="square" lIns="91440" tIns="45720" rIns="91440" bIns="45720" anchor="ctr">
              <a:normAutofit/>
            </a:bodyPr>
            <a:lstStyle/>
            <a:p>
              <a:pPr marL="0" marR="0" lvl="0" indent="0" defTabSz="91376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微软雅黑"/>
                  <a:ea typeface="微软雅黑"/>
                  <a:cs typeface="+mn-ea"/>
                  <a:sym typeface="+mn-lt"/>
                </a:rPr>
                <a:t> </a:t>
              </a:r>
            </a:p>
          </p:txBody>
        </p:sp>
        <p:sp>
          <p:nvSpPr>
            <p:cNvPr id="9" name="iṩļïḓè">
              <a:extLst>
                <a:ext uri="{FF2B5EF4-FFF2-40B4-BE49-F238E27FC236}">
                  <a16:creationId xmlns:a16="http://schemas.microsoft.com/office/drawing/2014/main" id="{B8E63614-1BD9-4212-95AB-18C1BB116167}"/>
                </a:ext>
              </a:extLst>
            </p:cNvPr>
            <p:cNvSpPr txBox="1"/>
            <p:nvPr/>
          </p:nvSpPr>
          <p:spPr bwMode="auto">
            <a:xfrm>
              <a:off x="1516045" y="1781164"/>
              <a:ext cx="2654802" cy="475788"/>
            </a:xfrm>
            <a:prstGeom prst="rect">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zh-CN" altLang="en-US" sz="3600" b="1" dirty="0">
                  <a:solidFill>
                    <a:prstClr val="white"/>
                  </a:solidFill>
                  <a:latin typeface="微软雅黑"/>
                  <a:ea typeface="微软雅黑"/>
                  <a:cs typeface="+mn-ea"/>
                  <a:sym typeface="+mn-lt"/>
                </a:rPr>
                <a:t>层次分析法</a:t>
              </a:r>
            </a:p>
          </p:txBody>
        </p:sp>
      </p:grpSp>
      <p:pic>
        <p:nvPicPr>
          <p:cNvPr id="2" name="图片 1">
            <a:extLst>
              <a:ext uri="{FF2B5EF4-FFF2-40B4-BE49-F238E27FC236}">
                <a16:creationId xmlns:a16="http://schemas.microsoft.com/office/drawing/2014/main" id="{75D4D587-083A-462B-8390-63AC0A6B942F}"/>
              </a:ext>
            </a:extLst>
          </p:cNvPr>
          <p:cNvPicPr>
            <a:picLocks noChangeAspect="1"/>
          </p:cNvPicPr>
          <p:nvPr/>
        </p:nvPicPr>
        <p:blipFill>
          <a:blip r:embed="rId3"/>
          <a:stretch>
            <a:fillRect/>
          </a:stretch>
        </p:blipFill>
        <p:spPr>
          <a:xfrm>
            <a:off x="83467" y="1841093"/>
            <a:ext cx="3968840" cy="3981033"/>
          </a:xfrm>
          <a:prstGeom prst="rect">
            <a:avLst/>
          </a:prstGeom>
        </p:spPr>
      </p:pic>
      <p:pic>
        <p:nvPicPr>
          <p:cNvPr id="3" name="图片 2">
            <a:extLst>
              <a:ext uri="{FF2B5EF4-FFF2-40B4-BE49-F238E27FC236}">
                <a16:creationId xmlns:a16="http://schemas.microsoft.com/office/drawing/2014/main" id="{B0C14941-34EA-4F6A-9E88-973ACA0A02CB}"/>
              </a:ext>
            </a:extLst>
          </p:cNvPr>
          <p:cNvPicPr>
            <a:picLocks noChangeAspect="1"/>
          </p:cNvPicPr>
          <p:nvPr/>
        </p:nvPicPr>
        <p:blipFill>
          <a:blip r:embed="rId4"/>
          <a:stretch>
            <a:fillRect/>
          </a:stretch>
        </p:blipFill>
        <p:spPr>
          <a:xfrm>
            <a:off x="4443019" y="2221648"/>
            <a:ext cx="4700423" cy="1609483"/>
          </a:xfrm>
          <a:prstGeom prst="rect">
            <a:avLst/>
          </a:prstGeom>
        </p:spPr>
      </p:pic>
      <p:pic>
        <p:nvPicPr>
          <p:cNvPr id="10" name="图片 9">
            <a:extLst>
              <a:ext uri="{FF2B5EF4-FFF2-40B4-BE49-F238E27FC236}">
                <a16:creationId xmlns:a16="http://schemas.microsoft.com/office/drawing/2014/main" id="{D0463FFB-6973-47EF-A148-97EC9AAA0EFB}"/>
              </a:ext>
            </a:extLst>
          </p:cNvPr>
          <p:cNvPicPr>
            <a:picLocks noChangeAspect="1"/>
          </p:cNvPicPr>
          <p:nvPr/>
        </p:nvPicPr>
        <p:blipFill>
          <a:blip r:embed="rId5"/>
          <a:stretch>
            <a:fillRect/>
          </a:stretch>
        </p:blipFill>
        <p:spPr>
          <a:xfrm>
            <a:off x="3910863" y="4110534"/>
            <a:ext cx="5383235" cy="1603387"/>
          </a:xfrm>
          <a:prstGeom prst="rect">
            <a:avLst/>
          </a:prstGeom>
        </p:spPr>
      </p:pic>
    </p:spTree>
    <p:extLst>
      <p:ext uri="{BB962C8B-B14F-4D97-AF65-F5344CB8AC3E}">
        <p14:creationId xmlns:p14="http://schemas.microsoft.com/office/powerpoint/2010/main" val="60678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618316B9-FACB-4763-9763-DAB8D88FF174}"/>
              </a:ext>
            </a:extLst>
          </p:cNvPr>
          <p:cNvGrpSpPr/>
          <p:nvPr/>
        </p:nvGrpSpPr>
        <p:grpSpPr>
          <a:xfrm>
            <a:off x="320040" y="225623"/>
            <a:ext cx="3630930" cy="805221"/>
            <a:chOff x="1390063" y="1781164"/>
            <a:chExt cx="3382000" cy="475788"/>
          </a:xfrm>
        </p:grpSpPr>
        <p:sp>
          <p:nvSpPr>
            <p:cNvPr id="11" name="ïşľiďê">
              <a:hlinkClick r:id="rId2" action="ppaction://hlinksldjump"/>
              <a:extLst>
                <a:ext uri="{FF2B5EF4-FFF2-40B4-BE49-F238E27FC236}">
                  <a16:creationId xmlns:a16="http://schemas.microsoft.com/office/drawing/2014/main" id="{05A5006D-B436-4CE1-AB61-1828CC059CB9}"/>
                </a:ext>
              </a:extLst>
            </p:cNvPr>
            <p:cNvSpPr/>
            <p:nvPr/>
          </p:nvSpPr>
          <p:spPr>
            <a:xfrm>
              <a:off x="1390063" y="1781164"/>
              <a:ext cx="3382000" cy="472608"/>
            </a:xfrm>
            <a:prstGeom prst="rect">
              <a:avLst/>
            </a:prstGeom>
            <a:solidFill>
              <a:srgbClr val="252935"/>
            </a:solidFill>
            <a:ln w="12700" cap="flat" cmpd="sng" algn="ctr">
              <a:noFill/>
              <a:prstDash val="solid"/>
              <a:miter lim="800000"/>
            </a:ln>
            <a:effectLst/>
          </p:spPr>
          <p:txBody>
            <a:bodyPr wrap="square" lIns="91440" tIns="45720" rIns="91440" bIns="45720" anchor="ctr">
              <a:normAutofit/>
            </a:bodyPr>
            <a:lstStyle/>
            <a:p>
              <a:pPr marL="0" marR="0" lvl="0" indent="0" defTabSz="913765"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微软雅黑"/>
                  <a:ea typeface="微软雅黑"/>
                  <a:cs typeface="+mn-ea"/>
                  <a:sym typeface="+mn-lt"/>
                </a:rPr>
                <a:t> </a:t>
              </a:r>
            </a:p>
          </p:txBody>
        </p:sp>
        <p:sp>
          <p:nvSpPr>
            <p:cNvPr id="12" name="iṩļïḓè">
              <a:hlinkClick r:id="rId2" action="ppaction://hlinksldjump"/>
              <a:extLst>
                <a:ext uri="{FF2B5EF4-FFF2-40B4-BE49-F238E27FC236}">
                  <a16:creationId xmlns:a16="http://schemas.microsoft.com/office/drawing/2014/main" id="{958257AD-02F5-4586-9CC7-5B15295D9D95}"/>
                </a:ext>
              </a:extLst>
            </p:cNvPr>
            <p:cNvSpPr txBox="1"/>
            <p:nvPr/>
          </p:nvSpPr>
          <p:spPr bwMode="auto">
            <a:xfrm>
              <a:off x="1500961" y="1781164"/>
              <a:ext cx="3160202" cy="475788"/>
            </a:xfrm>
            <a:prstGeom prst="rect">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zh-CN" altLang="en-US" sz="3600" b="1" dirty="0">
                  <a:solidFill>
                    <a:prstClr val="white"/>
                  </a:solidFill>
                  <a:latin typeface="微软雅黑"/>
                  <a:ea typeface="微软雅黑"/>
                  <a:cs typeface="+mn-ea"/>
                  <a:sym typeface="+mn-lt"/>
                </a:rPr>
                <a:t>语义指向分析法</a:t>
              </a:r>
            </a:p>
          </p:txBody>
        </p:sp>
      </p:grpSp>
      <p:pic>
        <p:nvPicPr>
          <p:cNvPr id="2" name="图片 1">
            <a:extLst>
              <a:ext uri="{FF2B5EF4-FFF2-40B4-BE49-F238E27FC236}">
                <a16:creationId xmlns:a16="http://schemas.microsoft.com/office/drawing/2014/main" id="{A47E6DF7-53E5-4585-BBE5-C40EBDAEF147}"/>
              </a:ext>
            </a:extLst>
          </p:cNvPr>
          <p:cNvPicPr>
            <a:picLocks noChangeAspect="1"/>
          </p:cNvPicPr>
          <p:nvPr/>
        </p:nvPicPr>
        <p:blipFill>
          <a:blip r:embed="rId3"/>
          <a:stretch>
            <a:fillRect/>
          </a:stretch>
        </p:blipFill>
        <p:spPr>
          <a:xfrm>
            <a:off x="39597" y="1539685"/>
            <a:ext cx="3615241" cy="3340898"/>
          </a:xfrm>
          <a:prstGeom prst="rect">
            <a:avLst/>
          </a:prstGeom>
        </p:spPr>
      </p:pic>
      <p:pic>
        <p:nvPicPr>
          <p:cNvPr id="3" name="图片 2">
            <a:extLst>
              <a:ext uri="{FF2B5EF4-FFF2-40B4-BE49-F238E27FC236}">
                <a16:creationId xmlns:a16="http://schemas.microsoft.com/office/drawing/2014/main" id="{17F84775-B844-44DF-9DDB-BCC596101191}"/>
              </a:ext>
            </a:extLst>
          </p:cNvPr>
          <p:cNvPicPr>
            <a:picLocks noChangeAspect="1"/>
          </p:cNvPicPr>
          <p:nvPr/>
        </p:nvPicPr>
        <p:blipFill>
          <a:blip r:embed="rId4"/>
          <a:stretch>
            <a:fillRect/>
          </a:stretch>
        </p:blipFill>
        <p:spPr>
          <a:xfrm>
            <a:off x="4284645" y="2408440"/>
            <a:ext cx="4840644" cy="1603387"/>
          </a:xfrm>
          <a:prstGeom prst="rect">
            <a:avLst/>
          </a:prstGeom>
        </p:spPr>
      </p:pic>
      <p:pic>
        <p:nvPicPr>
          <p:cNvPr id="7" name="图片 6">
            <a:extLst>
              <a:ext uri="{FF2B5EF4-FFF2-40B4-BE49-F238E27FC236}">
                <a16:creationId xmlns:a16="http://schemas.microsoft.com/office/drawing/2014/main" id="{42F4D3E8-1495-494F-9724-454AB88DA044}"/>
              </a:ext>
            </a:extLst>
          </p:cNvPr>
          <p:cNvPicPr>
            <a:picLocks noChangeAspect="1"/>
          </p:cNvPicPr>
          <p:nvPr/>
        </p:nvPicPr>
        <p:blipFill>
          <a:blip r:embed="rId5"/>
          <a:stretch>
            <a:fillRect/>
          </a:stretch>
        </p:blipFill>
        <p:spPr>
          <a:xfrm>
            <a:off x="3102340" y="4401415"/>
            <a:ext cx="6041660" cy="2060627"/>
          </a:xfrm>
          <a:prstGeom prst="rect">
            <a:avLst/>
          </a:prstGeom>
        </p:spPr>
      </p:pic>
      <p:pic>
        <p:nvPicPr>
          <p:cNvPr id="5" name="图片 4">
            <a:extLst>
              <a:ext uri="{FF2B5EF4-FFF2-40B4-BE49-F238E27FC236}">
                <a16:creationId xmlns:a16="http://schemas.microsoft.com/office/drawing/2014/main" id="{B0DB7CBD-93C3-42D2-8995-94CB24A8F135}"/>
              </a:ext>
            </a:extLst>
          </p:cNvPr>
          <p:cNvPicPr>
            <a:picLocks noChangeAspect="1"/>
          </p:cNvPicPr>
          <p:nvPr/>
        </p:nvPicPr>
        <p:blipFill>
          <a:blip r:embed="rId6"/>
          <a:stretch>
            <a:fillRect/>
          </a:stretch>
        </p:blipFill>
        <p:spPr>
          <a:xfrm>
            <a:off x="3562722" y="2746447"/>
            <a:ext cx="890093" cy="908383"/>
          </a:xfrm>
          <a:prstGeom prst="rect">
            <a:avLst/>
          </a:prstGeom>
        </p:spPr>
      </p:pic>
    </p:spTree>
    <p:extLst>
      <p:ext uri="{BB962C8B-B14F-4D97-AF65-F5344CB8AC3E}">
        <p14:creationId xmlns:p14="http://schemas.microsoft.com/office/powerpoint/2010/main" val="252092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AE3AC402-6B52-46EB-B592-6E13AE839E60}"/>
              </a:ext>
            </a:extLst>
          </p:cNvPr>
          <p:cNvPicPr>
            <a:picLocks noChangeAspect="1"/>
          </p:cNvPicPr>
          <p:nvPr/>
        </p:nvPicPr>
        <p:blipFill rotWithShape="1">
          <a:blip r:embed="rId3"/>
          <a:srcRect l="18010" t="25431" r="18538" b="29869"/>
          <a:stretch/>
        </p:blipFill>
        <p:spPr>
          <a:xfrm>
            <a:off x="115747" y="358816"/>
            <a:ext cx="8464233" cy="5057246"/>
          </a:xfrm>
          <a:prstGeom prst="rect">
            <a:avLst/>
          </a:prstGeom>
          <a:ln>
            <a:noFill/>
          </a:ln>
          <a:effectLst>
            <a:outerShdw blurRad="292100" dist="139700" dir="2700000" algn="tl" rotWithShape="0">
              <a:srgbClr val="333333">
                <a:alpha val="65000"/>
              </a:srgbClr>
            </a:outerShdw>
          </a:effectLst>
        </p:spPr>
      </p:pic>
      <p:pic>
        <p:nvPicPr>
          <p:cNvPr id="9" name="图片 8">
            <a:hlinkClick r:id="rId4" action="ppaction://hlinksldjump"/>
            <a:extLst>
              <a:ext uri="{FF2B5EF4-FFF2-40B4-BE49-F238E27FC236}">
                <a16:creationId xmlns:a16="http://schemas.microsoft.com/office/drawing/2014/main" id="{E90CA06D-78F9-411B-B2DF-D0686FF8F9C2}"/>
              </a:ext>
            </a:extLst>
          </p:cNvPr>
          <p:cNvPicPr>
            <a:picLocks noChangeAspect="1"/>
          </p:cNvPicPr>
          <p:nvPr/>
        </p:nvPicPr>
        <p:blipFill rotWithShape="1">
          <a:blip r:embed="rId5"/>
          <a:srcRect l="14718" t="16470" r="9532" b="17911"/>
          <a:stretch/>
        </p:blipFill>
        <p:spPr>
          <a:xfrm>
            <a:off x="6003636" y="4987635"/>
            <a:ext cx="2789382" cy="1256147"/>
          </a:xfrm>
          <a:prstGeom prst="rect">
            <a:avLst/>
          </a:prstGeom>
        </p:spPr>
      </p:pic>
    </p:spTree>
    <p:extLst>
      <p:ext uri="{BB962C8B-B14F-4D97-AF65-F5344CB8AC3E}">
        <p14:creationId xmlns:p14="http://schemas.microsoft.com/office/powerpoint/2010/main" val="361164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F5DA6FD-9A30-4338-BE5D-04CAE07D4B20}"/>
              </a:ext>
            </a:extLst>
          </p:cNvPr>
          <p:cNvPicPr>
            <a:picLocks noChangeAspect="1"/>
          </p:cNvPicPr>
          <p:nvPr/>
        </p:nvPicPr>
        <p:blipFill rotWithShape="1">
          <a:blip r:embed="rId3"/>
          <a:srcRect l="18010" t="25431" r="18538" b="29869"/>
          <a:stretch/>
        </p:blipFill>
        <p:spPr>
          <a:xfrm>
            <a:off x="298627" y="282615"/>
            <a:ext cx="2128700" cy="1271865"/>
          </a:xfrm>
          <a:prstGeom prst="rect">
            <a:avLst/>
          </a:prstGeom>
          <a:ln>
            <a:noFill/>
          </a:ln>
          <a:effectLst>
            <a:outerShdw blurRad="292100" dist="139700" dir="2700000" algn="tl" rotWithShape="0">
              <a:srgbClr val="333333">
                <a:alpha val="65000"/>
              </a:srgbClr>
            </a:outerShdw>
          </a:effectLst>
        </p:spPr>
      </p:pic>
      <p:pic>
        <p:nvPicPr>
          <p:cNvPr id="15" name="图片 14">
            <a:extLst>
              <a:ext uri="{FF2B5EF4-FFF2-40B4-BE49-F238E27FC236}">
                <a16:creationId xmlns:a16="http://schemas.microsoft.com/office/drawing/2014/main" id="{1008E1C2-B14B-4364-8249-CF853195792F}"/>
              </a:ext>
            </a:extLst>
          </p:cNvPr>
          <p:cNvPicPr>
            <a:picLocks noChangeAspect="1"/>
          </p:cNvPicPr>
          <p:nvPr/>
        </p:nvPicPr>
        <p:blipFill>
          <a:blip r:embed="rId4"/>
          <a:stretch>
            <a:fillRect/>
          </a:stretch>
        </p:blipFill>
        <p:spPr>
          <a:xfrm>
            <a:off x="133331" y="1693533"/>
            <a:ext cx="9010669" cy="4688230"/>
          </a:xfrm>
          <a:prstGeom prst="rect">
            <a:avLst/>
          </a:prstGeom>
        </p:spPr>
      </p:pic>
    </p:spTree>
    <p:extLst>
      <p:ext uri="{BB962C8B-B14F-4D97-AF65-F5344CB8AC3E}">
        <p14:creationId xmlns:p14="http://schemas.microsoft.com/office/powerpoint/2010/main" val="42830717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33CDAE6C-93AD-4845-BA89-0DECB001AD53}"/>
              </a:ext>
            </a:extLst>
          </p:cNvPr>
          <p:cNvGrpSpPr/>
          <p:nvPr/>
        </p:nvGrpSpPr>
        <p:grpSpPr>
          <a:xfrm>
            <a:off x="-9799827" y="1911149"/>
            <a:ext cx="22765291" cy="3355332"/>
            <a:chOff x="-3644322" y="1911149"/>
            <a:chExt cx="22765291" cy="3355332"/>
          </a:xfrm>
        </p:grpSpPr>
        <p:grpSp>
          <p:nvGrpSpPr>
            <p:cNvPr id="10" name="组合 9">
              <a:extLst>
                <a:ext uri="{FF2B5EF4-FFF2-40B4-BE49-F238E27FC236}">
                  <a16:creationId xmlns:a16="http://schemas.microsoft.com/office/drawing/2014/main" id="{3C9563A0-14EB-4412-BAF1-1AEA21FB971D}"/>
                </a:ext>
              </a:extLst>
            </p:cNvPr>
            <p:cNvGrpSpPr/>
            <p:nvPr/>
          </p:nvGrpSpPr>
          <p:grpSpPr>
            <a:xfrm>
              <a:off x="-3644322" y="1911149"/>
              <a:ext cx="16668120" cy="3355332"/>
              <a:chOff x="313480" y="2823259"/>
              <a:chExt cx="8517038" cy="1714500"/>
            </a:xfrm>
          </p:grpSpPr>
          <mc:AlternateContent xmlns:mc="http://schemas.openxmlformats.org/markup-compatibility/2006" xmlns:pslz="http://schemas.microsoft.com/office/powerpoint/2016/slidezoom">
            <mc:Choice Requires="pslz">
              <p:graphicFrame>
                <p:nvGraphicFramePr>
                  <p:cNvPr id="12" name="幻灯片缩放定位 11">
                    <a:extLst>
                      <a:ext uri="{FF2B5EF4-FFF2-40B4-BE49-F238E27FC236}">
                        <a16:creationId xmlns:a16="http://schemas.microsoft.com/office/drawing/2014/main" id="{B72176CA-0B48-40C6-B754-258EA58EAEBB}"/>
                      </a:ext>
                    </a:extLst>
                  </p:cNvPr>
                  <p:cNvGraphicFramePr>
                    <a:graphicFrameLocks noChangeAspect="1"/>
                  </p:cNvGraphicFramePr>
                  <p:nvPr>
                    <p:extLst>
                      <p:ext uri="{D42A27DB-BD31-4B8C-83A1-F6EECF244321}">
                        <p14:modId xmlns:p14="http://schemas.microsoft.com/office/powerpoint/2010/main" val="1320878976"/>
                      </p:ext>
                    </p:extLst>
                  </p:nvPr>
                </p:nvGraphicFramePr>
                <p:xfrm>
                  <a:off x="313480" y="2823259"/>
                  <a:ext cx="2286000" cy="1714500"/>
                </p:xfrm>
                <a:graphic>
                  <a:graphicData uri="http://schemas.microsoft.com/office/powerpoint/2016/slidezoom">
                    <pslz:sldZm>
                      <pslz:sldZmObj sldId="256" cId="1226026671">
                        <pslz:zmPr id="{A16B1D06-3E9A-4FB4-86F6-A103C31C7F33}" returnToParent="0" transitionDur="1000">
                          <p166:blipFill xmlns:p166="http://schemas.microsoft.com/office/powerpoint/2016/6/main">
                            <a:blip r:embed="rId2"/>
                            <a:stretch>
                              <a:fillRect/>
                            </a:stretch>
                          </p166:blipFill>
                          <p166:spPr xmlns:p166="http://schemas.microsoft.com/office/powerpoint/2016/6/main">
                            <a:xfrm>
                              <a:off x="0" y="0"/>
                              <a:ext cx="4473776" cy="3355332"/>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166:spPr>
                        </pslz:zmPr>
                      </pslz:sldZmObj>
                    </pslz:sldZm>
                  </a:graphicData>
                </a:graphic>
              </p:graphicFrame>
            </mc:Choice>
            <mc:Fallback xmlns="">
              <p:pic>
                <p:nvPicPr>
                  <p:cNvPr id="11" name="幻灯片缩放定位 10">
                    <a:hlinkClick r:id="rId3" action="ppaction://hlinksldjump"/>
                    <a:extLst>
                      <a:ext uri="{FF2B5EF4-FFF2-40B4-BE49-F238E27FC236}">
                        <a16:creationId xmlns:a16="http://schemas.microsoft.com/office/drawing/2014/main" id="{E3CBC5F8-9D45-46ED-AE3C-10F0ACA10B7F}"/>
                      </a:ext>
                    </a:extLst>
                  </p:cNvPr>
                  <p:cNvPicPr>
                    <a:picLocks noGrp="1" noRot="1" noChangeAspect="1" noMove="1" noResize="1" noEditPoints="1" noAdjustHandles="1" noChangeArrowheads="1" noChangeShapeType="1"/>
                  </p:cNvPicPr>
                  <p:nvPr/>
                </p:nvPicPr>
                <p:blipFill>
                  <a:blip r:embed="rId4"/>
                  <a:stretch>
                    <a:fillRect/>
                  </a:stretch>
                </p:blipFill>
                <p:spPr>
                  <a:xfrm>
                    <a:off x="-3644322" y="1911149"/>
                    <a:ext cx="4473776" cy="3355332"/>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8" name="幻灯片缩放定位 17">
                    <a:extLst>
                      <a:ext uri="{FF2B5EF4-FFF2-40B4-BE49-F238E27FC236}">
                        <a16:creationId xmlns:a16="http://schemas.microsoft.com/office/drawing/2014/main" id="{7AFE32C9-A314-49DA-9E72-733E02C546BF}"/>
                      </a:ext>
                    </a:extLst>
                  </p:cNvPr>
                  <p:cNvGraphicFramePr>
                    <a:graphicFrameLocks noChangeAspect="1"/>
                  </p:cNvGraphicFramePr>
                  <p:nvPr>
                    <p:extLst>
                      <p:ext uri="{D42A27DB-BD31-4B8C-83A1-F6EECF244321}">
                        <p14:modId xmlns:p14="http://schemas.microsoft.com/office/powerpoint/2010/main" val="2212642151"/>
                      </p:ext>
                    </p:extLst>
                  </p:nvPr>
                </p:nvGraphicFramePr>
                <p:xfrm>
                  <a:off x="3428999" y="2823259"/>
                  <a:ext cx="2286000" cy="1714500"/>
                </p:xfrm>
                <a:graphic>
                  <a:graphicData uri="http://schemas.microsoft.com/office/powerpoint/2016/slidezoom">
                    <pslz:sldZm>
                      <pslz:sldZmObj sldId="269" cId="830133763">
                        <pslz:zmPr id="{3B947854-2581-4441-B339-3406559300C2}" returnToParent="0" transitionDur="1000">
                          <p166:blipFill xmlns:p166="http://schemas.microsoft.com/office/powerpoint/2016/6/main">
                            <a:blip r:embed="rId5"/>
                            <a:stretch>
                              <a:fillRect/>
                            </a:stretch>
                          </p166:blipFill>
                          <p166:spPr xmlns:p166="http://schemas.microsoft.com/office/powerpoint/2016/6/main">
                            <a:xfrm>
                              <a:off x="0" y="0"/>
                              <a:ext cx="4473776" cy="3355332"/>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166:spPr>
                        </pslz:zmPr>
                      </pslz:sldZmObj>
                    </pslz:sldZm>
                  </a:graphicData>
                </a:graphic>
              </p:graphicFrame>
            </mc:Choice>
            <mc:Fallback xmlns="">
              <p:pic>
                <p:nvPicPr>
                  <p:cNvPr id="12" name="幻灯片缩放定位 11">
                    <a:hlinkClick r:id="rId6" action="ppaction://hlinksldjump"/>
                    <a:extLst>
                      <a:ext uri="{FF2B5EF4-FFF2-40B4-BE49-F238E27FC236}">
                        <a16:creationId xmlns:a16="http://schemas.microsoft.com/office/drawing/2014/main" id="{C8A4AFEE-A835-4DE1-9C83-8E19E832A85F}"/>
                      </a:ext>
                    </a:extLst>
                  </p:cNvPr>
                  <p:cNvPicPr>
                    <a:picLocks noGrp="1" noRot="1" noChangeAspect="1" noMove="1" noResize="1" noEditPoints="1" noAdjustHandles="1" noChangeArrowheads="1" noChangeShapeType="1"/>
                  </p:cNvPicPr>
                  <p:nvPr/>
                </p:nvPicPr>
                <p:blipFill>
                  <a:blip r:embed="rId7"/>
                  <a:stretch>
                    <a:fillRect/>
                  </a:stretch>
                </p:blipFill>
                <p:spPr>
                  <a:xfrm>
                    <a:off x="7257007" y="2300227"/>
                    <a:ext cx="3010062" cy="2257546"/>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幻灯片缩放定位 18">
                    <a:extLst>
                      <a:ext uri="{FF2B5EF4-FFF2-40B4-BE49-F238E27FC236}">
                        <a16:creationId xmlns:a16="http://schemas.microsoft.com/office/drawing/2014/main" id="{6B9E3FAE-D73C-4743-B60F-4091771C253C}"/>
                      </a:ext>
                    </a:extLst>
                  </p:cNvPr>
                  <p:cNvGraphicFramePr>
                    <a:graphicFrameLocks noChangeAspect="1"/>
                  </p:cNvGraphicFramePr>
                  <p:nvPr>
                    <p:extLst>
                      <p:ext uri="{D42A27DB-BD31-4B8C-83A1-F6EECF244321}">
                        <p14:modId xmlns:p14="http://schemas.microsoft.com/office/powerpoint/2010/main" val="1570766830"/>
                      </p:ext>
                    </p:extLst>
                  </p:nvPr>
                </p:nvGraphicFramePr>
                <p:xfrm>
                  <a:off x="6544518" y="2823259"/>
                  <a:ext cx="2286000" cy="1714500"/>
                </p:xfrm>
                <a:graphic>
                  <a:graphicData uri="http://schemas.microsoft.com/office/powerpoint/2016/slidezoom">
                    <pslz:sldZm>
                      <pslz:sldZmObj sldId="277" cId="361164552">
                        <pslz:zmPr id="{3FDD319B-5B7B-4F02-8954-39C18D33F063}" returnToParent="0" transitionDur="1000">
                          <p166:blipFill xmlns:p166="http://schemas.microsoft.com/office/powerpoint/2016/6/main">
                            <a:blip r:embed="rId8"/>
                            <a:stretch>
                              <a:fillRect/>
                            </a:stretch>
                          </p166:blipFill>
                          <p166:spPr xmlns:p166="http://schemas.microsoft.com/office/powerpoint/2016/6/main">
                            <a:xfrm>
                              <a:off x="0" y="0"/>
                              <a:ext cx="4473776" cy="3355332"/>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166:spPr>
                        </pslz:zmPr>
                      </pslz:sldZmObj>
                    </pslz:sldZm>
                  </a:graphicData>
                </a:graphic>
              </p:graphicFrame>
            </mc:Choice>
            <mc:Fallback xmlns="">
              <p:pic>
                <p:nvPicPr>
                  <p:cNvPr id="14" name="幻灯片缩放定位 13">
                    <a:hlinkClick r:id="rId9" action="ppaction://hlinksldjump"/>
                    <a:extLst>
                      <a:ext uri="{FF2B5EF4-FFF2-40B4-BE49-F238E27FC236}">
                        <a16:creationId xmlns:a16="http://schemas.microsoft.com/office/drawing/2014/main" id="{5F7E4B1E-97FC-4F0F-9F89-AD4D714AD63D}"/>
                      </a:ext>
                    </a:extLst>
                  </p:cNvPr>
                  <p:cNvPicPr>
                    <a:picLocks noGrp="1" noRot="1" noChangeAspect="1" noMove="1" noResize="1" noEditPoints="1" noAdjustHandles="1" noChangeArrowheads="1" noChangeShapeType="1"/>
                  </p:cNvPicPr>
                  <p:nvPr/>
                </p:nvPicPr>
                <p:blipFill>
                  <a:blip r:embed="rId10"/>
                  <a:stretch>
                    <a:fillRect/>
                  </a:stretch>
                </p:blipFill>
                <p:spPr>
                  <a:xfrm>
                    <a:off x="11359327" y="2300227"/>
                    <a:ext cx="3010062" cy="2257546"/>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spPr>
              </p:pic>
            </mc:Fallback>
          </mc:AlternateContent>
        </p:grpSp>
        <mc:AlternateContent xmlns:mc="http://schemas.openxmlformats.org/markup-compatibility/2006" xmlns:pslz="http://schemas.microsoft.com/office/powerpoint/2016/slidezoom">
          <mc:Choice Requires="pslz">
            <p:graphicFrame>
              <p:nvGraphicFramePr>
                <p:cNvPr id="11" name="幻灯片缩放定位 10">
                  <a:extLst>
                    <a:ext uri="{FF2B5EF4-FFF2-40B4-BE49-F238E27FC236}">
                      <a16:creationId xmlns:a16="http://schemas.microsoft.com/office/drawing/2014/main" id="{C04718D8-EC4C-4D1A-A2BC-C2CADB6B6384}"/>
                    </a:ext>
                  </a:extLst>
                </p:cNvPr>
                <p:cNvGraphicFramePr>
                  <a:graphicFrameLocks noChangeAspect="1"/>
                </p:cNvGraphicFramePr>
                <p:nvPr>
                  <p:extLst>
                    <p:ext uri="{D42A27DB-BD31-4B8C-83A1-F6EECF244321}">
                      <p14:modId xmlns:p14="http://schemas.microsoft.com/office/powerpoint/2010/main" val="165317626"/>
                    </p:ext>
                  </p:extLst>
                </p:nvPr>
              </p:nvGraphicFramePr>
              <p:xfrm>
                <a:off x="14647194" y="1911149"/>
                <a:ext cx="4473775" cy="3355331"/>
              </p:xfrm>
              <a:graphic>
                <a:graphicData uri="http://schemas.microsoft.com/office/powerpoint/2016/slidezoom">
                  <pslz:sldZm>
                    <pslz:sldZmObj sldId="298" cId="2412596810">
                      <pslz:zmPr id="{C9C94FEE-8C3A-4C83-9E1E-76AB2AD1561D}" returnToParent="0" transitionDur="1000">
                        <p166:blipFill xmlns:p166="http://schemas.microsoft.com/office/powerpoint/2016/6/main">
                          <a:blip r:embed="rId11"/>
                          <a:stretch>
                            <a:fillRect/>
                          </a:stretch>
                        </p166:blipFill>
                        <p166:spPr xmlns:p166="http://schemas.microsoft.com/office/powerpoint/2016/6/main">
                          <a:xfrm>
                            <a:off x="0" y="0"/>
                            <a:ext cx="4473775" cy="3355331"/>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166:spPr>
                      </pslz:zmPr>
                    </pslz:sldZmObj>
                  </pslz:sldZm>
                </a:graphicData>
              </a:graphic>
            </p:graphicFrame>
          </mc:Choice>
          <mc:Fallback xmlns="">
            <p:pic>
              <p:nvPicPr>
                <p:cNvPr id="11" name="幻灯片缩放定位 10">
                  <a:hlinkClick r:id="rId12" action="ppaction://hlinksldjump"/>
                  <a:extLst>
                    <a:ext uri="{FF2B5EF4-FFF2-40B4-BE49-F238E27FC236}">
                      <a16:creationId xmlns:a16="http://schemas.microsoft.com/office/drawing/2014/main" id="{C04718D8-EC4C-4D1A-A2BC-C2CADB6B6384}"/>
                    </a:ext>
                  </a:extLst>
                </p:cNvPr>
                <p:cNvPicPr>
                  <a:picLocks noGrp="1" noRot="1" noChangeAspect="1" noMove="1" noResize="1" noEditPoints="1" noAdjustHandles="1" noChangeArrowheads="1" noChangeShapeType="1"/>
                </p:cNvPicPr>
                <p:nvPr/>
              </p:nvPicPr>
              <p:blipFill>
                <a:blip r:embed="rId13"/>
                <a:stretch>
                  <a:fillRect/>
                </a:stretch>
              </p:blipFill>
              <p:spPr>
                <a:xfrm>
                  <a:off x="8491689" y="1911149"/>
                  <a:ext cx="4473775" cy="3355331"/>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spPr>
            </p:pic>
          </mc:Fallback>
        </mc:AlternateContent>
      </p:grpSp>
      <p:sp>
        <p:nvSpPr>
          <p:cNvPr id="8" name="箭头: V 形 7">
            <a:extLst>
              <a:ext uri="{FF2B5EF4-FFF2-40B4-BE49-F238E27FC236}">
                <a16:creationId xmlns:a16="http://schemas.microsoft.com/office/drawing/2014/main" id="{CBA9909E-962C-4D8E-9375-97F77F5BD04C}"/>
              </a:ext>
            </a:extLst>
          </p:cNvPr>
          <p:cNvSpPr/>
          <p:nvPr/>
        </p:nvSpPr>
        <p:spPr>
          <a:xfrm>
            <a:off x="6553462" y="3143250"/>
            <a:ext cx="314831" cy="571500"/>
          </a:xfrm>
          <a:prstGeom prst="chevron">
            <a:avLst>
              <a:gd name="adj" fmla="val 88725"/>
            </a:avLst>
          </a:prstGeom>
          <a:noFill/>
          <a:ln>
            <a:noFill/>
          </a:ln>
          <a:effectLst>
            <a:glow rad="139700">
              <a:schemeClr val="accent3">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箭头: V 形 12">
            <a:hlinkClick r:id="" action="ppaction://hlinkshowjump?jump=previousslide"/>
            <a:extLst>
              <a:ext uri="{FF2B5EF4-FFF2-40B4-BE49-F238E27FC236}">
                <a16:creationId xmlns:a16="http://schemas.microsoft.com/office/drawing/2014/main" id="{3D66E135-937D-435D-852F-B7077FD49259}"/>
              </a:ext>
            </a:extLst>
          </p:cNvPr>
          <p:cNvSpPr/>
          <p:nvPr/>
        </p:nvSpPr>
        <p:spPr>
          <a:xfrm flipH="1">
            <a:off x="1558799" y="3143250"/>
            <a:ext cx="314831" cy="571500"/>
          </a:xfrm>
          <a:prstGeom prst="chevron">
            <a:avLst>
              <a:gd name="adj" fmla="val 88725"/>
            </a:avLst>
          </a:prstGeom>
          <a:solidFill>
            <a:schemeClr val="bg1">
              <a:lumMod val="85000"/>
            </a:schemeClr>
          </a:solidFill>
          <a:ln>
            <a:noFill/>
          </a:ln>
          <a:effectLst>
            <a:glow rad="139700">
              <a:schemeClr val="accent3">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箭头: V 形 19">
            <a:hlinkClick r:id="" action="ppaction://hlinkshowjump?jump=nextslide"/>
            <a:extLst>
              <a:ext uri="{FF2B5EF4-FFF2-40B4-BE49-F238E27FC236}">
                <a16:creationId xmlns:a16="http://schemas.microsoft.com/office/drawing/2014/main" id="{048AC823-5610-4223-8C84-8816A08189F9}"/>
              </a:ext>
            </a:extLst>
          </p:cNvPr>
          <p:cNvSpPr/>
          <p:nvPr/>
        </p:nvSpPr>
        <p:spPr>
          <a:xfrm>
            <a:off x="7655971" y="3143250"/>
            <a:ext cx="314831" cy="571500"/>
          </a:xfrm>
          <a:prstGeom prst="chevron">
            <a:avLst>
              <a:gd name="adj" fmla="val 88725"/>
            </a:avLst>
          </a:prstGeom>
          <a:solidFill>
            <a:schemeClr val="bg1">
              <a:lumMod val="85000"/>
            </a:schemeClr>
          </a:solidFill>
          <a:ln>
            <a:noFill/>
          </a:ln>
          <a:effectLst>
            <a:glow rad="139700">
              <a:schemeClr val="accent3">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4557913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2420551B-A504-4E04-9037-2FF40B8B8A00}"/>
              </a:ext>
            </a:extLst>
          </p:cNvPr>
          <p:cNvPicPr>
            <a:picLocks noChangeAspect="1"/>
          </p:cNvPicPr>
          <p:nvPr/>
        </p:nvPicPr>
        <p:blipFill rotWithShape="1">
          <a:blip r:embed="rId2"/>
          <a:srcRect l="16364" t="14316" r="15822" b="27934"/>
          <a:stretch/>
        </p:blipFill>
        <p:spPr>
          <a:xfrm>
            <a:off x="298627" y="244980"/>
            <a:ext cx="2376729" cy="1347134"/>
          </a:xfrm>
          <a:prstGeom prst="rect">
            <a:avLst/>
          </a:prstGeom>
          <a:ln>
            <a:noFill/>
          </a:ln>
          <a:effectLst>
            <a:glow rad="63500">
              <a:schemeClr val="accent1">
                <a:satMod val="175000"/>
                <a:alpha val="40000"/>
              </a:schemeClr>
            </a:glow>
            <a:outerShdw blurRad="292100" dist="139700" dir="2700000" algn="tl" rotWithShape="0">
              <a:srgbClr val="333333">
                <a:alpha val="65000"/>
              </a:srgbClr>
            </a:outerShdw>
          </a:effectLst>
          <a:scene3d>
            <a:camera prst="isometricOffAxis1Right"/>
            <a:lightRig rig="threePt" dir="t"/>
          </a:scene3d>
        </p:spPr>
      </p:pic>
      <p:pic>
        <p:nvPicPr>
          <p:cNvPr id="42" name="图片 41">
            <a:extLst>
              <a:ext uri="{FF2B5EF4-FFF2-40B4-BE49-F238E27FC236}">
                <a16:creationId xmlns:a16="http://schemas.microsoft.com/office/drawing/2014/main" id="{1096335E-0085-4812-A4AD-EB1571731CF4}"/>
              </a:ext>
            </a:extLst>
          </p:cNvPr>
          <p:cNvPicPr>
            <a:picLocks noChangeAspect="1"/>
          </p:cNvPicPr>
          <p:nvPr/>
        </p:nvPicPr>
        <p:blipFill rotWithShape="1">
          <a:blip r:embed="rId3"/>
          <a:srcRect t="5138" r="10317" b="12283"/>
          <a:stretch/>
        </p:blipFill>
        <p:spPr>
          <a:xfrm>
            <a:off x="2185965" y="2207491"/>
            <a:ext cx="2903272" cy="2401454"/>
          </a:xfrm>
          <a:prstGeom prst="rect">
            <a:avLst/>
          </a:prstGeom>
        </p:spPr>
      </p:pic>
      <p:pic>
        <p:nvPicPr>
          <p:cNvPr id="43" name="图片 42">
            <a:extLst>
              <a:ext uri="{FF2B5EF4-FFF2-40B4-BE49-F238E27FC236}">
                <a16:creationId xmlns:a16="http://schemas.microsoft.com/office/drawing/2014/main" id="{76B9C495-BCE1-463A-90BF-2D77BC59ABE4}"/>
              </a:ext>
            </a:extLst>
          </p:cNvPr>
          <p:cNvPicPr>
            <a:picLocks noChangeAspect="1"/>
          </p:cNvPicPr>
          <p:nvPr/>
        </p:nvPicPr>
        <p:blipFill rotWithShape="1">
          <a:blip r:embed="rId4"/>
          <a:srcRect l="9122" t="17461" r="12958" b="26069"/>
          <a:stretch/>
        </p:blipFill>
        <p:spPr>
          <a:xfrm>
            <a:off x="138545" y="3050309"/>
            <a:ext cx="2047420" cy="757382"/>
          </a:xfrm>
          <a:prstGeom prst="rect">
            <a:avLst/>
          </a:prstGeom>
        </p:spPr>
      </p:pic>
    </p:spTree>
    <p:extLst>
      <p:ext uri="{BB962C8B-B14F-4D97-AF65-F5344CB8AC3E}">
        <p14:creationId xmlns:p14="http://schemas.microsoft.com/office/powerpoint/2010/main" val="35117300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a:extLst>
              <a:ext uri="{FF2B5EF4-FFF2-40B4-BE49-F238E27FC236}">
                <a16:creationId xmlns:a16="http://schemas.microsoft.com/office/drawing/2014/main" id="{2744E354-ABFE-481D-87A5-80D9C92F8057}"/>
              </a:ext>
            </a:extLst>
          </p:cNvPr>
          <p:cNvPicPr>
            <a:picLocks noChangeAspect="1"/>
          </p:cNvPicPr>
          <p:nvPr/>
        </p:nvPicPr>
        <p:blipFill rotWithShape="1">
          <a:blip r:embed="rId2"/>
          <a:srcRect t="5138" r="10317" b="12283"/>
          <a:stretch/>
        </p:blipFill>
        <p:spPr>
          <a:xfrm>
            <a:off x="-111301" y="3246537"/>
            <a:ext cx="2903272" cy="2401454"/>
          </a:xfrm>
          <a:prstGeom prst="rect">
            <a:avLst/>
          </a:prstGeom>
        </p:spPr>
      </p:pic>
      <p:pic>
        <p:nvPicPr>
          <p:cNvPr id="52" name="图片 51">
            <a:extLst>
              <a:ext uri="{FF2B5EF4-FFF2-40B4-BE49-F238E27FC236}">
                <a16:creationId xmlns:a16="http://schemas.microsoft.com/office/drawing/2014/main" id="{1301807F-E14C-4F6C-ADAF-A197C700E9AA}"/>
              </a:ext>
            </a:extLst>
          </p:cNvPr>
          <p:cNvPicPr>
            <a:picLocks noChangeAspect="1"/>
          </p:cNvPicPr>
          <p:nvPr/>
        </p:nvPicPr>
        <p:blipFill rotWithShape="1">
          <a:blip r:embed="rId3"/>
          <a:srcRect l="9122" t="17461" r="12958" b="26069"/>
          <a:stretch/>
        </p:blipFill>
        <p:spPr>
          <a:xfrm>
            <a:off x="-2158721" y="4089355"/>
            <a:ext cx="2047420" cy="757382"/>
          </a:xfrm>
          <a:prstGeom prst="rect">
            <a:avLst/>
          </a:prstGeom>
        </p:spPr>
      </p:pic>
      <p:pic>
        <p:nvPicPr>
          <p:cNvPr id="14" name="图片 13">
            <a:extLst>
              <a:ext uri="{FF2B5EF4-FFF2-40B4-BE49-F238E27FC236}">
                <a16:creationId xmlns:a16="http://schemas.microsoft.com/office/drawing/2014/main" id="{37CC743F-A395-4108-B694-EE8D934CADA5}"/>
              </a:ext>
            </a:extLst>
          </p:cNvPr>
          <p:cNvPicPr>
            <a:picLocks noChangeAspect="1"/>
          </p:cNvPicPr>
          <p:nvPr/>
        </p:nvPicPr>
        <p:blipFill rotWithShape="1">
          <a:blip r:embed="rId4"/>
          <a:srcRect l="16364" t="14316" r="15822" b="27934"/>
          <a:stretch/>
        </p:blipFill>
        <p:spPr>
          <a:xfrm>
            <a:off x="-2031365" y="1247219"/>
            <a:ext cx="2376729" cy="1347134"/>
          </a:xfrm>
          <a:prstGeom prst="rect">
            <a:avLst/>
          </a:prstGeom>
          <a:ln>
            <a:noFill/>
          </a:ln>
          <a:effectLst>
            <a:glow rad="63500">
              <a:schemeClr val="accent1">
                <a:satMod val="175000"/>
                <a:alpha val="40000"/>
              </a:schemeClr>
            </a:glow>
            <a:outerShdw blurRad="292100" dist="139700" dir="2700000" algn="tl" rotWithShape="0">
              <a:srgbClr val="333333">
                <a:alpha val="65000"/>
              </a:srgbClr>
            </a:outerShdw>
          </a:effectLst>
          <a:scene3d>
            <a:camera prst="isometricOffAxis1Right"/>
            <a:lightRig rig="threePt" dir="t"/>
          </a:scene3d>
        </p:spPr>
      </p:pic>
      <p:pic>
        <p:nvPicPr>
          <p:cNvPr id="50" name="图片 49">
            <a:extLst>
              <a:ext uri="{FF2B5EF4-FFF2-40B4-BE49-F238E27FC236}">
                <a16:creationId xmlns:a16="http://schemas.microsoft.com/office/drawing/2014/main" id="{9446148B-7690-4BED-BC35-CB5A9DB2CDA8}"/>
              </a:ext>
            </a:extLst>
          </p:cNvPr>
          <p:cNvPicPr>
            <a:picLocks noChangeAspect="1"/>
          </p:cNvPicPr>
          <p:nvPr/>
        </p:nvPicPr>
        <p:blipFill>
          <a:blip r:embed="rId5"/>
          <a:stretch>
            <a:fillRect/>
          </a:stretch>
        </p:blipFill>
        <p:spPr>
          <a:xfrm>
            <a:off x="2836195" y="1557202"/>
            <a:ext cx="6212362" cy="4316342"/>
          </a:xfrm>
          <a:prstGeom prst="rect">
            <a:avLst/>
          </a:prstGeom>
        </p:spPr>
      </p:pic>
    </p:spTree>
    <p:extLst>
      <p:ext uri="{BB962C8B-B14F-4D97-AF65-F5344CB8AC3E}">
        <p14:creationId xmlns:p14="http://schemas.microsoft.com/office/powerpoint/2010/main" val="28266120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9A838A2-EC9E-4ECE-BB34-18886709DCCC}"/>
              </a:ext>
            </a:extLst>
          </p:cNvPr>
          <p:cNvPicPr>
            <a:picLocks noChangeAspect="1"/>
          </p:cNvPicPr>
          <p:nvPr/>
        </p:nvPicPr>
        <p:blipFill rotWithShape="1">
          <a:blip r:embed="rId2"/>
          <a:srcRect t="5138" r="10317" b="12283"/>
          <a:stretch/>
        </p:blipFill>
        <p:spPr>
          <a:xfrm>
            <a:off x="-3603000" y="3478479"/>
            <a:ext cx="2903272" cy="2401454"/>
          </a:xfrm>
          <a:prstGeom prst="rect">
            <a:avLst/>
          </a:prstGeom>
        </p:spPr>
      </p:pic>
      <p:pic>
        <p:nvPicPr>
          <p:cNvPr id="3" name="图片 2">
            <a:extLst>
              <a:ext uri="{FF2B5EF4-FFF2-40B4-BE49-F238E27FC236}">
                <a16:creationId xmlns:a16="http://schemas.microsoft.com/office/drawing/2014/main" id="{F16956CB-8B38-4BB8-9847-3BE0295EB432}"/>
              </a:ext>
            </a:extLst>
          </p:cNvPr>
          <p:cNvPicPr>
            <a:picLocks noChangeAspect="1"/>
          </p:cNvPicPr>
          <p:nvPr/>
        </p:nvPicPr>
        <p:blipFill rotWithShape="1">
          <a:blip r:embed="rId3"/>
          <a:srcRect l="9122" t="17461" r="12958" b="26069"/>
          <a:stretch/>
        </p:blipFill>
        <p:spPr>
          <a:xfrm>
            <a:off x="-5650420" y="4321297"/>
            <a:ext cx="2047420" cy="757382"/>
          </a:xfrm>
          <a:prstGeom prst="rect">
            <a:avLst/>
          </a:prstGeom>
        </p:spPr>
      </p:pic>
      <p:pic>
        <p:nvPicPr>
          <p:cNvPr id="4" name="图片 3">
            <a:extLst>
              <a:ext uri="{FF2B5EF4-FFF2-40B4-BE49-F238E27FC236}">
                <a16:creationId xmlns:a16="http://schemas.microsoft.com/office/drawing/2014/main" id="{258AFC1A-1F3A-41EC-95FD-CA31A718B7CA}"/>
              </a:ext>
            </a:extLst>
          </p:cNvPr>
          <p:cNvPicPr>
            <a:picLocks noChangeAspect="1"/>
          </p:cNvPicPr>
          <p:nvPr/>
        </p:nvPicPr>
        <p:blipFill rotWithShape="1">
          <a:blip r:embed="rId4"/>
          <a:srcRect l="16364" t="14316" r="15822" b="27934"/>
          <a:stretch/>
        </p:blipFill>
        <p:spPr>
          <a:xfrm>
            <a:off x="-5523064" y="1479161"/>
            <a:ext cx="2376729" cy="1347134"/>
          </a:xfrm>
          <a:prstGeom prst="rect">
            <a:avLst/>
          </a:prstGeom>
          <a:ln>
            <a:noFill/>
          </a:ln>
          <a:effectLst>
            <a:glow rad="63500">
              <a:schemeClr val="accent1">
                <a:satMod val="175000"/>
                <a:alpha val="40000"/>
              </a:schemeClr>
            </a:glow>
            <a:outerShdw blurRad="292100" dist="139700" dir="2700000" algn="tl" rotWithShape="0">
              <a:srgbClr val="333333">
                <a:alpha val="65000"/>
              </a:srgbClr>
            </a:outerShdw>
          </a:effectLst>
          <a:scene3d>
            <a:camera prst="isometricOffAxis1Right"/>
            <a:lightRig rig="threePt" dir="t"/>
          </a:scene3d>
        </p:spPr>
      </p:pic>
      <p:pic>
        <p:nvPicPr>
          <p:cNvPr id="5" name="图片 4">
            <a:extLst>
              <a:ext uri="{FF2B5EF4-FFF2-40B4-BE49-F238E27FC236}">
                <a16:creationId xmlns:a16="http://schemas.microsoft.com/office/drawing/2014/main" id="{E811E8C3-891F-407C-A24F-F1CBA1C87786}"/>
              </a:ext>
            </a:extLst>
          </p:cNvPr>
          <p:cNvPicPr>
            <a:picLocks noChangeAspect="1"/>
          </p:cNvPicPr>
          <p:nvPr/>
        </p:nvPicPr>
        <p:blipFill>
          <a:blip r:embed="rId5"/>
          <a:stretch>
            <a:fillRect/>
          </a:stretch>
        </p:blipFill>
        <p:spPr>
          <a:xfrm>
            <a:off x="-655504" y="1789144"/>
            <a:ext cx="6212362" cy="4316342"/>
          </a:xfrm>
          <a:prstGeom prst="rect">
            <a:avLst/>
          </a:prstGeom>
        </p:spPr>
      </p:pic>
      <p:pic>
        <p:nvPicPr>
          <p:cNvPr id="12" name="图片 11">
            <a:extLst>
              <a:ext uri="{FF2B5EF4-FFF2-40B4-BE49-F238E27FC236}">
                <a16:creationId xmlns:a16="http://schemas.microsoft.com/office/drawing/2014/main" id="{61D0D5E3-5AA0-43C7-949B-FCFF8C2A53B8}"/>
              </a:ext>
            </a:extLst>
          </p:cNvPr>
          <p:cNvPicPr>
            <a:picLocks noChangeAspect="1"/>
          </p:cNvPicPr>
          <p:nvPr/>
        </p:nvPicPr>
        <p:blipFill>
          <a:blip r:embed="rId6"/>
          <a:stretch>
            <a:fillRect/>
          </a:stretch>
        </p:blipFill>
        <p:spPr>
          <a:xfrm>
            <a:off x="5930852" y="1629803"/>
            <a:ext cx="2987299" cy="902286"/>
          </a:xfrm>
          <a:prstGeom prst="rect">
            <a:avLst/>
          </a:prstGeom>
        </p:spPr>
      </p:pic>
      <p:pic>
        <p:nvPicPr>
          <p:cNvPr id="13" name="图片 12">
            <a:extLst>
              <a:ext uri="{FF2B5EF4-FFF2-40B4-BE49-F238E27FC236}">
                <a16:creationId xmlns:a16="http://schemas.microsoft.com/office/drawing/2014/main" id="{C7EF81EE-E2C2-4300-A6FA-9A9563ABFAF2}"/>
              </a:ext>
            </a:extLst>
          </p:cNvPr>
          <p:cNvPicPr>
            <a:picLocks noChangeAspect="1"/>
          </p:cNvPicPr>
          <p:nvPr/>
        </p:nvPicPr>
        <p:blipFill>
          <a:blip r:embed="rId7"/>
          <a:stretch>
            <a:fillRect/>
          </a:stretch>
        </p:blipFill>
        <p:spPr>
          <a:xfrm>
            <a:off x="5522385" y="2360730"/>
            <a:ext cx="3804234" cy="902286"/>
          </a:xfrm>
          <a:prstGeom prst="rect">
            <a:avLst/>
          </a:prstGeom>
        </p:spPr>
      </p:pic>
      <p:pic>
        <p:nvPicPr>
          <p:cNvPr id="14" name="图片 13">
            <a:extLst>
              <a:ext uri="{FF2B5EF4-FFF2-40B4-BE49-F238E27FC236}">
                <a16:creationId xmlns:a16="http://schemas.microsoft.com/office/drawing/2014/main" id="{8745EDEA-5C04-4E05-9C75-D08BBB90DBA4}"/>
              </a:ext>
            </a:extLst>
          </p:cNvPr>
          <p:cNvPicPr>
            <a:picLocks noChangeAspect="1"/>
          </p:cNvPicPr>
          <p:nvPr/>
        </p:nvPicPr>
        <p:blipFill>
          <a:blip r:embed="rId8"/>
          <a:stretch>
            <a:fillRect/>
          </a:stretch>
        </p:blipFill>
        <p:spPr>
          <a:xfrm>
            <a:off x="5522385" y="3460381"/>
            <a:ext cx="2426418" cy="1012024"/>
          </a:xfrm>
          <a:prstGeom prst="rect">
            <a:avLst/>
          </a:prstGeom>
        </p:spPr>
      </p:pic>
      <p:pic>
        <p:nvPicPr>
          <p:cNvPr id="15" name="图片 14">
            <a:extLst>
              <a:ext uri="{FF2B5EF4-FFF2-40B4-BE49-F238E27FC236}">
                <a16:creationId xmlns:a16="http://schemas.microsoft.com/office/drawing/2014/main" id="{F048E458-C627-4D0F-95F5-2F2239BCFD84}"/>
              </a:ext>
            </a:extLst>
          </p:cNvPr>
          <p:cNvPicPr>
            <a:picLocks noChangeAspect="1"/>
          </p:cNvPicPr>
          <p:nvPr/>
        </p:nvPicPr>
        <p:blipFill>
          <a:blip r:embed="rId9"/>
          <a:stretch>
            <a:fillRect/>
          </a:stretch>
        </p:blipFill>
        <p:spPr>
          <a:xfrm>
            <a:off x="3293176" y="3473072"/>
            <a:ext cx="2426418" cy="1018120"/>
          </a:xfrm>
          <a:prstGeom prst="rect">
            <a:avLst/>
          </a:prstGeom>
        </p:spPr>
      </p:pic>
      <p:pic>
        <p:nvPicPr>
          <p:cNvPr id="16" name="图片 15">
            <a:extLst>
              <a:ext uri="{FF2B5EF4-FFF2-40B4-BE49-F238E27FC236}">
                <a16:creationId xmlns:a16="http://schemas.microsoft.com/office/drawing/2014/main" id="{7E0C70F2-1889-4598-9FBB-E4279FE97B26}"/>
              </a:ext>
            </a:extLst>
          </p:cNvPr>
          <p:cNvPicPr>
            <a:picLocks noChangeAspect="1"/>
          </p:cNvPicPr>
          <p:nvPr/>
        </p:nvPicPr>
        <p:blipFill>
          <a:blip r:embed="rId10"/>
          <a:stretch>
            <a:fillRect/>
          </a:stretch>
        </p:blipFill>
        <p:spPr>
          <a:xfrm>
            <a:off x="3293176" y="4764250"/>
            <a:ext cx="3840813" cy="1341236"/>
          </a:xfrm>
          <a:prstGeom prst="rect">
            <a:avLst/>
          </a:prstGeom>
        </p:spPr>
      </p:pic>
    </p:spTree>
    <p:extLst>
      <p:ext uri="{BB962C8B-B14F-4D97-AF65-F5344CB8AC3E}">
        <p14:creationId xmlns:p14="http://schemas.microsoft.com/office/powerpoint/2010/main" val="27295608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2E08C0E-AEB9-4CEF-8E10-6746A1C0A11E}"/>
              </a:ext>
            </a:extLst>
          </p:cNvPr>
          <p:cNvPicPr>
            <a:picLocks noChangeAspect="1"/>
          </p:cNvPicPr>
          <p:nvPr/>
        </p:nvPicPr>
        <p:blipFill rotWithShape="1">
          <a:blip r:embed="rId2"/>
          <a:srcRect t="5138" r="10317" b="12283"/>
          <a:stretch/>
        </p:blipFill>
        <p:spPr>
          <a:xfrm>
            <a:off x="2428097" y="3115063"/>
            <a:ext cx="2903272" cy="2401454"/>
          </a:xfrm>
          <a:prstGeom prst="rect">
            <a:avLst/>
          </a:prstGeom>
        </p:spPr>
      </p:pic>
      <p:pic>
        <p:nvPicPr>
          <p:cNvPr id="3" name="图片 2">
            <a:extLst>
              <a:ext uri="{FF2B5EF4-FFF2-40B4-BE49-F238E27FC236}">
                <a16:creationId xmlns:a16="http://schemas.microsoft.com/office/drawing/2014/main" id="{4ABE8992-871F-4D85-9F6B-399FFB014817}"/>
              </a:ext>
            </a:extLst>
          </p:cNvPr>
          <p:cNvPicPr>
            <a:picLocks noChangeAspect="1"/>
          </p:cNvPicPr>
          <p:nvPr/>
        </p:nvPicPr>
        <p:blipFill rotWithShape="1">
          <a:blip r:embed="rId3"/>
          <a:srcRect l="9122" t="17461" r="12958" b="26069"/>
          <a:stretch/>
        </p:blipFill>
        <p:spPr>
          <a:xfrm>
            <a:off x="380677" y="3957881"/>
            <a:ext cx="2047420" cy="757382"/>
          </a:xfrm>
          <a:prstGeom prst="rect">
            <a:avLst/>
          </a:prstGeom>
        </p:spPr>
      </p:pic>
      <p:pic>
        <p:nvPicPr>
          <p:cNvPr id="4" name="图片 3">
            <a:extLst>
              <a:ext uri="{FF2B5EF4-FFF2-40B4-BE49-F238E27FC236}">
                <a16:creationId xmlns:a16="http://schemas.microsoft.com/office/drawing/2014/main" id="{EE6E9FFE-0558-4180-9DDB-33EE0C842685}"/>
              </a:ext>
            </a:extLst>
          </p:cNvPr>
          <p:cNvPicPr>
            <a:picLocks noChangeAspect="1"/>
          </p:cNvPicPr>
          <p:nvPr/>
        </p:nvPicPr>
        <p:blipFill rotWithShape="1">
          <a:blip r:embed="rId4"/>
          <a:srcRect l="16364" t="14316" r="15822" b="27934"/>
          <a:stretch/>
        </p:blipFill>
        <p:spPr>
          <a:xfrm>
            <a:off x="380677" y="646822"/>
            <a:ext cx="2376729" cy="1347134"/>
          </a:xfrm>
          <a:prstGeom prst="rect">
            <a:avLst/>
          </a:prstGeom>
          <a:ln>
            <a:noFill/>
          </a:ln>
          <a:effectLst>
            <a:glow rad="63500">
              <a:schemeClr val="accent1">
                <a:satMod val="175000"/>
                <a:alpha val="40000"/>
              </a:schemeClr>
            </a:glow>
            <a:outerShdw blurRad="292100" dist="139700" dir="2700000" algn="tl" rotWithShape="0">
              <a:srgbClr val="333333">
                <a:alpha val="65000"/>
              </a:srgbClr>
            </a:outerShdw>
          </a:effectLst>
          <a:scene3d>
            <a:camera prst="isometricOffAxis1Right"/>
            <a:lightRig rig="threePt" dir="t"/>
          </a:scene3d>
        </p:spPr>
      </p:pic>
      <p:pic>
        <p:nvPicPr>
          <p:cNvPr id="5" name="图片 4">
            <a:extLst>
              <a:ext uri="{FF2B5EF4-FFF2-40B4-BE49-F238E27FC236}">
                <a16:creationId xmlns:a16="http://schemas.microsoft.com/office/drawing/2014/main" id="{7414AA0C-8949-4AF4-A860-B0DD804754E8}"/>
              </a:ext>
            </a:extLst>
          </p:cNvPr>
          <p:cNvPicPr>
            <a:picLocks noChangeAspect="1"/>
          </p:cNvPicPr>
          <p:nvPr/>
        </p:nvPicPr>
        <p:blipFill>
          <a:blip r:embed="rId5"/>
          <a:stretch>
            <a:fillRect/>
          </a:stretch>
        </p:blipFill>
        <p:spPr>
          <a:xfrm>
            <a:off x="5375593" y="1425728"/>
            <a:ext cx="6212362" cy="4316342"/>
          </a:xfrm>
          <a:prstGeom prst="rect">
            <a:avLst/>
          </a:prstGeom>
        </p:spPr>
      </p:pic>
      <p:pic>
        <p:nvPicPr>
          <p:cNvPr id="6" name="图片 5">
            <a:extLst>
              <a:ext uri="{FF2B5EF4-FFF2-40B4-BE49-F238E27FC236}">
                <a16:creationId xmlns:a16="http://schemas.microsoft.com/office/drawing/2014/main" id="{A3E5B910-5971-419E-B094-757F52D62516}"/>
              </a:ext>
            </a:extLst>
          </p:cNvPr>
          <p:cNvPicPr>
            <a:picLocks noChangeAspect="1"/>
          </p:cNvPicPr>
          <p:nvPr/>
        </p:nvPicPr>
        <p:blipFill>
          <a:blip r:embed="rId6"/>
          <a:stretch>
            <a:fillRect/>
          </a:stretch>
        </p:blipFill>
        <p:spPr>
          <a:xfrm>
            <a:off x="11912850" y="1272114"/>
            <a:ext cx="2987299" cy="902286"/>
          </a:xfrm>
          <a:prstGeom prst="rect">
            <a:avLst/>
          </a:prstGeom>
        </p:spPr>
      </p:pic>
      <p:pic>
        <p:nvPicPr>
          <p:cNvPr id="7" name="图片 6">
            <a:extLst>
              <a:ext uri="{FF2B5EF4-FFF2-40B4-BE49-F238E27FC236}">
                <a16:creationId xmlns:a16="http://schemas.microsoft.com/office/drawing/2014/main" id="{C46827DE-1114-4B41-8052-4E0469F5CBE1}"/>
              </a:ext>
            </a:extLst>
          </p:cNvPr>
          <p:cNvPicPr>
            <a:picLocks noChangeAspect="1"/>
          </p:cNvPicPr>
          <p:nvPr/>
        </p:nvPicPr>
        <p:blipFill>
          <a:blip r:embed="rId7"/>
          <a:stretch>
            <a:fillRect/>
          </a:stretch>
        </p:blipFill>
        <p:spPr>
          <a:xfrm>
            <a:off x="11516835" y="1984582"/>
            <a:ext cx="3804234" cy="902286"/>
          </a:xfrm>
          <a:prstGeom prst="rect">
            <a:avLst/>
          </a:prstGeom>
        </p:spPr>
      </p:pic>
      <p:pic>
        <p:nvPicPr>
          <p:cNvPr id="8" name="图片 7">
            <a:extLst>
              <a:ext uri="{FF2B5EF4-FFF2-40B4-BE49-F238E27FC236}">
                <a16:creationId xmlns:a16="http://schemas.microsoft.com/office/drawing/2014/main" id="{043E36EE-314A-4F84-8B84-563FCEB1A6E6}"/>
              </a:ext>
            </a:extLst>
          </p:cNvPr>
          <p:cNvPicPr>
            <a:picLocks noChangeAspect="1"/>
          </p:cNvPicPr>
          <p:nvPr/>
        </p:nvPicPr>
        <p:blipFill>
          <a:blip r:embed="rId8"/>
          <a:stretch>
            <a:fillRect/>
          </a:stretch>
        </p:blipFill>
        <p:spPr>
          <a:xfrm>
            <a:off x="11553482" y="3096965"/>
            <a:ext cx="2426418" cy="1012024"/>
          </a:xfrm>
          <a:prstGeom prst="rect">
            <a:avLst/>
          </a:prstGeom>
        </p:spPr>
      </p:pic>
      <p:pic>
        <p:nvPicPr>
          <p:cNvPr id="9" name="图片 8">
            <a:extLst>
              <a:ext uri="{FF2B5EF4-FFF2-40B4-BE49-F238E27FC236}">
                <a16:creationId xmlns:a16="http://schemas.microsoft.com/office/drawing/2014/main" id="{ABBAADFE-5264-44C2-89C5-75CA3E7840AF}"/>
              </a:ext>
            </a:extLst>
          </p:cNvPr>
          <p:cNvPicPr>
            <a:picLocks noChangeAspect="1"/>
          </p:cNvPicPr>
          <p:nvPr/>
        </p:nvPicPr>
        <p:blipFill>
          <a:blip r:embed="rId9"/>
          <a:stretch>
            <a:fillRect/>
          </a:stretch>
        </p:blipFill>
        <p:spPr>
          <a:xfrm>
            <a:off x="9324273" y="3109656"/>
            <a:ext cx="2426418" cy="1018120"/>
          </a:xfrm>
          <a:prstGeom prst="rect">
            <a:avLst/>
          </a:prstGeom>
        </p:spPr>
      </p:pic>
      <p:pic>
        <p:nvPicPr>
          <p:cNvPr id="10" name="图片 9">
            <a:extLst>
              <a:ext uri="{FF2B5EF4-FFF2-40B4-BE49-F238E27FC236}">
                <a16:creationId xmlns:a16="http://schemas.microsoft.com/office/drawing/2014/main" id="{550A0404-5378-41A3-B161-6499EB24F721}"/>
              </a:ext>
            </a:extLst>
          </p:cNvPr>
          <p:cNvPicPr>
            <a:picLocks noChangeAspect="1"/>
          </p:cNvPicPr>
          <p:nvPr/>
        </p:nvPicPr>
        <p:blipFill>
          <a:blip r:embed="rId10"/>
          <a:stretch>
            <a:fillRect/>
          </a:stretch>
        </p:blipFill>
        <p:spPr>
          <a:xfrm>
            <a:off x="9324273" y="4400834"/>
            <a:ext cx="3840813" cy="1341236"/>
          </a:xfrm>
          <a:prstGeom prst="rect">
            <a:avLst/>
          </a:prstGeom>
        </p:spPr>
      </p:pic>
      <p:pic>
        <p:nvPicPr>
          <p:cNvPr id="34" name="图片 33">
            <a:extLst>
              <a:ext uri="{FF2B5EF4-FFF2-40B4-BE49-F238E27FC236}">
                <a16:creationId xmlns:a16="http://schemas.microsoft.com/office/drawing/2014/main" id="{11D1F63C-94E3-478B-A33E-8C172013E609}"/>
              </a:ext>
            </a:extLst>
          </p:cNvPr>
          <p:cNvPicPr>
            <a:picLocks noChangeAspect="1"/>
          </p:cNvPicPr>
          <p:nvPr/>
        </p:nvPicPr>
        <p:blipFill rotWithShape="1">
          <a:blip r:embed="rId11"/>
          <a:srcRect l="7229" t="17912" r="9159" b="24887"/>
          <a:stretch/>
        </p:blipFill>
        <p:spPr>
          <a:xfrm>
            <a:off x="586965" y="3713480"/>
            <a:ext cx="3671073" cy="885016"/>
          </a:xfrm>
          <a:prstGeom prst="rect">
            <a:avLst/>
          </a:prstGeom>
        </p:spPr>
      </p:pic>
      <p:pic>
        <p:nvPicPr>
          <p:cNvPr id="40" name="图片 39">
            <a:extLst>
              <a:ext uri="{FF2B5EF4-FFF2-40B4-BE49-F238E27FC236}">
                <a16:creationId xmlns:a16="http://schemas.microsoft.com/office/drawing/2014/main" id="{660FD5B4-6486-43D7-8AB0-7368ED4DF987}"/>
              </a:ext>
            </a:extLst>
          </p:cNvPr>
          <p:cNvPicPr>
            <a:picLocks noChangeAspect="1"/>
          </p:cNvPicPr>
          <p:nvPr/>
        </p:nvPicPr>
        <p:blipFill>
          <a:blip r:embed="rId12"/>
          <a:stretch>
            <a:fillRect/>
          </a:stretch>
        </p:blipFill>
        <p:spPr>
          <a:xfrm>
            <a:off x="4258038" y="2265932"/>
            <a:ext cx="4248443" cy="3780111"/>
          </a:xfrm>
          <a:prstGeom prst="rect">
            <a:avLst/>
          </a:prstGeom>
        </p:spPr>
      </p:pic>
    </p:spTree>
    <p:extLst>
      <p:ext uri="{BB962C8B-B14F-4D97-AF65-F5344CB8AC3E}">
        <p14:creationId xmlns:p14="http://schemas.microsoft.com/office/powerpoint/2010/main" val="34090768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nodeType="withEffect">
                                  <p:stCondLst>
                                    <p:cond delay="0"/>
                                  </p:stCondLst>
                                  <p:childTnLst>
                                    <p:animEffect transition="out" filter="wipe(left)">
                                      <p:cBhvr>
                                        <p:cTn id="6" dur="200"/>
                                        <p:tgtEl>
                                          <p:spTgt spid="3"/>
                                        </p:tgtEl>
                                      </p:cBhvr>
                                    </p:animEffect>
                                    <p:set>
                                      <p:cBhvr>
                                        <p:cTn id="7" dur="1" fill="hold">
                                          <p:stCondLst>
                                            <p:cond delay="199"/>
                                          </p:stCondLst>
                                        </p:cTn>
                                        <p:tgtEl>
                                          <p:spTgt spid="3"/>
                                        </p:tgtEl>
                                        <p:attrNameLst>
                                          <p:attrName>style.visibility</p:attrName>
                                        </p:attrNameLst>
                                      </p:cBhvr>
                                      <p:to>
                                        <p:strVal val="hidden"/>
                                      </p:to>
                                    </p:set>
                                  </p:childTnLst>
                                </p:cTn>
                              </p:par>
                              <p:par>
                                <p:cTn id="8" presetID="22" presetClass="exit" presetSubtype="8" fill="hold" nodeType="withEffect">
                                  <p:stCondLst>
                                    <p:cond delay="200"/>
                                  </p:stCondLst>
                                  <p:childTnLst>
                                    <p:animEffect transition="out" filter="wipe(left)">
                                      <p:cBhvr>
                                        <p:cTn id="9" dur="200"/>
                                        <p:tgtEl>
                                          <p:spTgt spid="2"/>
                                        </p:tgtEl>
                                      </p:cBhvr>
                                    </p:animEffect>
                                    <p:set>
                                      <p:cBhvr>
                                        <p:cTn id="10" dur="1" fill="hold">
                                          <p:stCondLst>
                                            <p:cond delay="199"/>
                                          </p:stCondLst>
                                        </p:cTn>
                                        <p:tgtEl>
                                          <p:spTgt spid="2"/>
                                        </p:tgtEl>
                                        <p:attrNameLst>
                                          <p:attrName>style.visibility</p:attrName>
                                        </p:attrNameLst>
                                      </p:cBhvr>
                                      <p:to>
                                        <p:strVal val="hidden"/>
                                      </p:to>
                                    </p:set>
                                  </p:childTnLst>
                                </p:cTn>
                              </p:par>
                              <p:par>
                                <p:cTn id="11" presetID="22" presetClass="exit" presetSubtype="8" fill="hold" nodeType="withEffect">
                                  <p:stCondLst>
                                    <p:cond delay="400"/>
                                  </p:stCondLst>
                                  <p:childTnLst>
                                    <p:animEffect transition="out" filter="wipe(left)">
                                      <p:cBhvr>
                                        <p:cTn id="12" dur="200"/>
                                        <p:tgtEl>
                                          <p:spTgt spid="5"/>
                                        </p:tgtEl>
                                      </p:cBhvr>
                                    </p:animEffect>
                                    <p:set>
                                      <p:cBhvr>
                                        <p:cTn id="13" dur="1" fill="hold">
                                          <p:stCondLst>
                                            <p:cond delay="199"/>
                                          </p:stCondLst>
                                        </p:cTn>
                                        <p:tgtEl>
                                          <p:spTgt spid="5"/>
                                        </p:tgtEl>
                                        <p:attrNameLst>
                                          <p:attrName>style.visibility</p:attrName>
                                        </p:attrNameLst>
                                      </p:cBhvr>
                                      <p:to>
                                        <p:strVal val="hidden"/>
                                      </p:to>
                                    </p:set>
                                  </p:childTnLst>
                                </p:cTn>
                              </p:par>
                              <p:par>
                                <p:cTn id="14" presetID="22" presetClass="exit" presetSubtype="8" fill="hold" nodeType="withEffect">
                                  <p:stCondLst>
                                    <p:cond delay="0"/>
                                  </p:stCondLst>
                                  <p:childTnLst>
                                    <p:animEffect transition="out" filter="wipe(left)">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22" presetClass="exit" presetSubtype="8" fill="hold" nodeType="withEffect">
                                  <p:stCondLst>
                                    <p:cond delay="0"/>
                                  </p:stCondLst>
                                  <p:childTnLst>
                                    <p:animEffect transition="out" filter="wipe(left)">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22" presetClass="exit" presetSubtype="8" fill="hold" nodeType="withEffect">
                                  <p:stCondLst>
                                    <p:cond delay="0"/>
                                  </p:stCondLst>
                                  <p:childTnLst>
                                    <p:animEffect transition="out" filter="wipe(left)">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par>
                                <p:cTn id="23" presetID="22" presetClass="exit" presetSubtype="8" fill="hold" nodeType="withEffect">
                                  <p:stCondLst>
                                    <p:cond delay="0"/>
                                  </p:stCondLst>
                                  <p:childTnLst>
                                    <p:animEffect transition="out" filter="wipe(left)">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22" presetClass="exit" presetSubtype="8" fill="hold" nodeType="withEffect">
                                  <p:stCondLst>
                                    <p:cond delay="0"/>
                                  </p:stCondLst>
                                  <p:childTnLst>
                                    <p:animEffect transition="out" filter="wipe(left)">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childTnLst>
                          </p:cTn>
                        </p:par>
                        <p:par>
                          <p:cTn id="29" fill="hold">
                            <p:stCondLst>
                              <p:cond delay="600"/>
                            </p:stCondLst>
                            <p:childTnLst>
                              <p:par>
                                <p:cTn id="30" presetID="10" presetClass="entr" presetSubtype="0"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6D6753D-3EFA-41B0-B34C-0C6F5992B49B}"/>
              </a:ext>
            </a:extLst>
          </p:cNvPr>
          <p:cNvPicPr>
            <a:picLocks noChangeAspect="1"/>
          </p:cNvPicPr>
          <p:nvPr/>
        </p:nvPicPr>
        <p:blipFill rotWithShape="1">
          <a:blip r:embed="rId2"/>
          <a:srcRect l="6110" t="15889" r="6674" b="32623"/>
          <a:stretch/>
        </p:blipFill>
        <p:spPr>
          <a:xfrm>
            <a:off x="238951" y="2815744"/>
            <a:ext cx="8666098" cy="1226512"/>
          </a:xfrm>
          <a:prstGeom prst="rect">
            <a:avLst/>
          </a:prstGeom>
          <a:effectLst>
            <a:glow rad="101600">
              <a:schemeClr val="accent3">
                <a:satMod val="175000"/>
                <a:alpha val="40000"/>
              </a:schemeClr>
            </a:glow>
          </a:effectLst>
          <a:scene3d>
            <a:camera prst="perspectiveFront"/>
            <a:lightRig rig="threePt" dir="t"/>
          </a:scene3d>
        </p:spPr>
      </p:pic>
    </p:spTree>
    <p:extLst>
      <p:ext uri="{BB962C8B-B14F-4D97-AF65-F5344CB8AC3E}">
        <p14:creationId xmlns:p14="http://schemas.microsoft.com/office/powerpoint/2010/main" val="22618480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
            <a:extLst>
              <a:ext uri="{FF2B5EF4-FFF2-40B4-BE49-F238E27FC236}">
                <a16:creationId xmlns:a16="http://schemas.microsoft.com/office/drawing/2014/main" id="{65471C6A-E5C7-4479-B639-E6D9A5AC03A5}"/>
              </a:ext>
            </a:extLst>
          </p:cNvPr>
          <p:cNvPicPr>
            <a:picLocks/>
          </p:cNvPicPr>
          <p:nvPr/>
        </p:nvPicPr>
        <p:blipFill rotWithShape="1">
          <a:blip r:embed="rId2" cstate="print"/>
          <a:srcRect l="2414" t="16000" r="3752" b="6821"/>
          <a:stretch/>
        </p:blipFill>
        <p:spPr>
          <a:xfrm>
            <a:off x="0" y="-1"/>
            <a:ext cx="4572000" cy="6857999"/>
          </a:xfrm>
          <a:prstGeom prst="rect">
            <a:avLst/>
          </a:prstGeom>
        </p:spPr>
      </p:pic>
      <p:pic>
        <p:nvPicPr>
          <p:cNvPr id="3" name="Image1">
            <a:extLst>
              <a:ext uri="{FF2B5EF4-FFF2-40B4-BE49-F238E27FC236}">
                <a16:creationId xmlns:a16="http://schemas.microsoft.com/office/drawing/2014/main" id="{6FC4EA13-1D76-41B5-8BC3-C28A21AE1373}"/>
              </a:ext>
            </a:extLst>
          </p:cNvPr>
          <p:cNvPicPr>
            <a:picLocks/>
          </p:cNvPicPr>
          <p:nvPr/>
        </p:nvPicPr>
        <p:blipFill rotWithShape="1">
          <a:blip r:embed="rId3" cstate="print"/>
          <a:srcRect l="9089" t="5334" r="3898" b="4148"/>
          <a:stretch/>
        </p:blipFill>
        <p:spPr>
          <a:xfrm>
            <a:off x="4572000" y="0"/>
            <a:ext cx="4572000" cy="6858000"/>
          </a:xfrm>
          <a:prstGeom prst="rect">
            <a:avLst/>
          </a:prstGeom>
        </p:spPr>
      </p:pic>
    </p:spTree>
    <p:extLst>
      <p:ext uri="{BB962C8B-B14F-4D97-AF65-F5344CB8AC3E}">
        <p14:creationId xmlns:p14="http://schemas.microsoft.com/office/powerpoint/2010/main" val="23997743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7F6F1FC-C7B1-4211-8EFF-913D2FD2EF69}"/>
              </a:ext>
            </a:extLst>
          </p:cNvPr>
          <p:cNvPicPr>
            <a:picLocks noChangeAspect="1"/>
          </p:cNvPicPr>
          <p:nvPr/>
        </p:nvPicPr>
        <p:blipFill rotWithShape="1">
          <a:blip r:embed="rId2"/>
          <a:srcRect l="6110" t="15889" r="6674" b="32623"/>
          <a:stretch/>
        </p:blipFill>
        <p:spPr>
          <a:xfrm>
            <a:off x="238951" y="2815744"/>
            <a:ext cx="8666098" cy="1226512"/>
          </a:xfrm>
          <a:prstGeom prst="rect">
            <a:avLst/>
          </a:prstGeom>
          <a:noFill/>
          <a:effectLst>
            <a:glow rad="101600">
              <a:schemeClr val="accent3">
                <a:satMod val="175000"/>
                <a:alpha val="40000"/>
              </a:schemeClr>
            </a:glow>
          </a:effectLst>
          <a:scene3d>
            <a:camera prst="perspectiveFront"/>
            <a:lightRig rig="threePt" dir="t"/>
          </a:scene3d>
        </p:spPr>
      </p:pic>
      <p:pic>
        <p:nvPicPr>
          <p:cNvPr id="2" name="Image1">
            <a:extLst>
              <a:ext uri="{FF2B5EF4-FFF2-40B4-BE49-F238E27FC236}">
                <a16:creationId xmlns:a16="http://schemas.microsoft.com/office/drawing/2014/main" id="{43A2CF7C-0849-484A-8616-5E8B1EE84825}"/>
              </a:ext>
            </a:extLst>
          </p:cNvPr>
          <p:cNvPicPr>
            <a:picLocks/>
          </p:cNvPicPr>
          <p:nvPr/>
        </p:nvPicPr>
        <p:blipFill rotWithShape="1">
          <a:blip r:embed="rId3" cstate="print"/>
          <a:srcRect l="6908" t="4627" r="5362" b="6801"/>
          <a:stretch/>
        </p:blipFill>
        <p:spPr>
          <a:xfrm>
            <a:off x="0" y="0"/>
            <a:ext cx="4572000" cy="6858000"/>
          </a:xfrm>
          <a:prstGeom prst="rect">
            <a:avLst/>
          </a:prstGeom>
        </p:spPr>
      </p:pic>
      <p:pic>
        <p:nvPicPr>
          <p:cNvPr id="3" name="Image1">
            <a:extLst>
              <a:ext uri="{FF2B5EF4-FFF2-40B4-BE49-F238E27FC236}">
                <a16:creationId xmlns:a16="http://schemas.microsoft.com/office/drawing/2014/main" id="{FBEF7C91-00FD-4DDA-88CF-7CB15F73B268}"/>
              </a:ext>
            </a:extLst>
          </p:cNvPr>
          <p:cNvPicPr>
            <a:picLocks/>
          </p:cNvPicPr>
          <p:nvPr/>
        </p:nvPicPr>
        <p:blipFill rotWithShape="1">
          <a:blip r:embed="rId4" cstate="print"/>
          <a:srcRect l="1736" t="6167" r="6918" b="11420"/>
          <a:stretch/>
        </p:blipFill>
        <p:spPr>
          <a:xfrm>
            <a:off x="4572000" y="-1"/>
            <a:ext cx="4572000" cy="6857999"/>
          </a:xfrm>
          <a:prstGeom prst="rect">
            <a:avLst/>
          </a:prstGeom>
        </p:spPr>
      </p:pic>
    </p:spTree>
    <p:extLst>
      <p:ext uri="{BB962C8B-B14F-4D97-AF65-F5344CB8AC3E}">
        <p14:creationId xmlns:p14="http://schemas.microsoft.com/office/powerpoint/2010/main" val="2705722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1968304-8489-4DE8-9E67-1446E3C1A7C1}"/>
              </a:ext>
            </a:extLst>
          </p:cNvPr>
          <p:cNvPicPr>
            <a:picLocks noChangeAspect="1"/>
          </p:cNvPicPr>
          <p:nvPr/>
        </p:nvPicPr>
        <p:blipFill rotWithShape="1">
          <a:blip r:embed="rId2"/>
          <a:srcRect l="6110" t="15889" r="6674" b="32623"/>
          <a:stretch/>
        </p:blipFill>
        <p:spPr>
          <a:xfrm>
            <a:off x="0" y="466113"/>
            <a:ext cx="4490067" cy="635479"/>
          </a:xfrm>
          <a:prstGeom prst="rect">
            <a:avLst/>
          </a:prstGeom>
          <a:effectLst>
            <a:glow rad="101600">
              <a:schemeClr val="accent3">
                <a:satMod val="175000"/>
                <a:alpha val="40000"/>
              </a:schemeClr>
            </a:glow>
          </a:effectLst>
          <a:scene3d>
            <a:camera prst="isometricOffAxis1Right"/>
            <a:lightRig rig="threePt" dir="t"/>
          </a:scene3d>
        </p:spPr>
      </p:pic>
      <p:pic>
        <p:nvPicPr>
          <p:cNvPr id="5" name="图片 4">
            <a:extLst>
              <a:ext uri="{FF2B5EF4-FFF2-40B4-BE49-F238E27FC236}">
                <a16:creationId xmlns:a16="http://schemas.microsoft.com/office/drawing/2014/main" id="{A32092C4-24FB-4899-AAA9-BD8EFDBEB2D3}"/>
              </a:ext>
            </a:extLst>
          </p:cNvPr>
          <p:cNvPicPr>
            <a:picLocks noChangeAspect="1"/>
          </p:cNvPicPr>
          <p:nvPr/>
        </p:nvPicPr>
        <p:blipFill>
          <a:blip r:embed="rId3"/>
          <a:stretch>
            <a:fillRect/>
          </a:stretch>
        </p:blipFill>
        <p:spPr>
          <a:xfrm>
            <a:off x="286140" y="1782972"/>
            <a:ext cx="8571719" cy="4779678"/>
          </a:xfrm>
          <a:prstGeom prst="rect">
            <a:avLst/>
          </a:prstGeom>
        </p:spPr>
      </p:pic>
    </p:spTree>
    <p:extLst>
      <p:ext uri="{BB962C8B-B14F-4D97-AF65-F5344CB8AC3E}">
        <p14:creationId xmlns:p14="http://schemas.microsoft.com/office/powerpoint/2010/main" val="930721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EE15477-5ADF-4F6E-8AB5-87573CD3798D}"/>
              </a:ext>
            </a:extLst>
          </p:cNvPr>
          <p:cNvPicPr>
            <a:picLocks noChangeAspect="1"/>
          </p:cNvPicPr>
          <p:nvPr/>
        </p:nvPicPr>
        <p:blipFill rotWithShape="1">
          <a:blip r:embed="rId2"/>
          <a:srcRect l="18151" t="14657" r="17223" b="28331"/>
          <a:stretch/>
        </p:blipFill>
        <p:spPr>
          <a:xfrm>
            <a:off x="380677" y="576883"/>
            <a:ext cx="2417941" cy="1417073"/>
          </a:xfrm>
          <a:prstGeom prst="rect">
            <a:avLst/>
          </a:prstGeom>
          <a:effectLst>
            <a:glow rad="63500">
              <a:schemeClr val="accent4">
                <a:satMod val="175000"/>
                <a:alpha val="40000"/>
              </a:schemeClr>
            </a:glow>
            <a:outerShdw blurRad="50800" dist="38100" dir="2700000" algn="tl" rotWithShape="0">
              <a:prstClr val="black">
                <a:alpha val="40000"/>
              </a:prstClr>
            </a:outerShdw>
          </a:effectLst>
          <a:scene3d>
            <a:camera prst="isometricOffAxis1Right"/>
            <a:lightRig rig="threePt" dir="t"/>
          </a:scene3d>
        </p:spPr>
      </p:pic>
      <p:pic>
        <p:nvPicPr>
          <p:cNvPr id="14" name="图片 13">
            <a:extLst>
              <a:ext uri="{FF2B5EF4-FFF2-40B4-BE49-F238E27FC236}">
                <a16:creationId xmlns:a16="http://schemas.microsoft.com/office/drawing/2014/main" id="{E429641C-20D4-4862-97EC-2DE36BE00D9C}"/>
              </a:ext>
            </a:extLst>
          </p:cNvPr>
          <p:cNvPicPr>
            <a:picLocks noChangeAspect="1"/>
          </p:cNvPicPr>
          <p:nvPr/>
        </p:nvPicPr>
        <p:blipFill>
          <a:blip r:embed="rId3"/>
          <a:stretch>
            <a:fillRect/>
          </a:stretch>
        </p:blipFill>
        <p:spPr>
          <a:xfrm>
            <a:off x="805366" y="2205919"/>
            <a:ext cx="4773582" cy="981541"/>
          </a:xfrm>
          <a:prstGeom prst="rect">
            <a:avLst/>
          </a:prstGeom>
        </p:spPr>
      </p:pic>
      <p:pic>
        <p:nvPicPr>
          <p:cNvPr id="15" name="图片 14">
            <a:extLst>
              <a:ext uri="{FF2B5EF4-FFF2-40B4-BE49-F238E27FC236}">
                <a16:creationId xmlns:a16="http://schemas.microsoft.com/office/drawing/2014/main" id="{851AAE85-DE6D-4AE4-AC52-124F9BE3B20D}"/>
              </a:ext>
            </a:extLst>
          </p:cNvPr>
          <p:cNvPicPr>
            <a:picLocks noChangeAspect="1"/>
          </p:cNvPicPr>
          <p:nvPr/>
        </p:nvPicPr>
        <p:blipFill>
          <a:blip r:embed="rId4"/>
          <a:stretch>
            <a:fillRect/>
          </a:stretch>
        </p:blipFill>
        <p:spPr>
          <a:xfrm>
            <a:off x="1721643" y="3000953"/>
            <a:ext cx="6224555" cy="1396105"/>
          </a:xfrm>
          <a:prstGeom prst="rect">
            <a:avLst/>
          </a:prstGeom>
        </p:spPr>
      </p:pic>
      <p:pic>
        <p:nvPicPr>
          <p:cNvPr id="16" name="图片 15">
            <a:extLst>
              <a:ext uri="{FF2B5EF4-FFF2-40B4-BE49-F238E27FC236}">
                <a16:creationId xmlns:a16="http://schemas.microsoft.com/office/drawing/2014/main" id="{64B0DE55-7161-4982-92EB-11F32D7C5FE1}"/>
              </a:ext>
            </a:extLst>
          </p:cNvPr>
          <p:cNvPicPr>
            <a:picLocks noChangeAspect="1"/>
          </p:cNvPicPr>
          <p:nvPr/>
        </p:nvPicPr>
        <p:blipFill>
          <a:blip r:embed="rId5"/>
          <a:stretch>
            <a:fillRect/>
          </a:stretch>
        </p:blipFill>
        <p:spPr>
          <a:xfrm>
            <a:off x="739280" y="4210552"/>
            <a:ext cx="1566808" cy="981541"/>
          </a:xfrm>
          <a:prstGeom prst="rect">
            <a:avLst/>
          </a:prstGeom>
        </p:spPr>
      </p:pic>
      <p:pic>
        <p:nvPicPr>
          <p:cNvPr id="17" name="图片 16">
            <a:extLst>
              <a:ext uri="{FF2B5EF4-FFF2-40B4-BE49-F238E27FC236}">
                <a16:creationId xmlns:a16="http://schemas.microsoft.com/office/drawing/2014/main" id="{C9E0DD12-1FDF-414B-A2D7-A24370F12B52}"/>
              </a:ext>
            </a:extLst>
          </p:cNvPr>
          <p:cNvPicPr>
            <a:picLocks noChangeAspect="1"/>
          </p:cNvPicPr>
          <p:nvPr/>
        </p:nvPicPr>
        <p:blipFill>
          <a:blip r:embed="rId6"/>
          <a:stretch>
            <a:fillRect/>
          </a:stretch>
        </p:blipFill>
        <p:spPr>
          <a:xfrm>
            <a:off x="1721642" y="5008635"/>
            <a:ext cx="6224555" cy="1390008"/>
          </a:xfrm>
          <a:prstGeom prst="rect">
            <a:avLst/>
          </a:prstGeom>
        </p:spPr>
      </p:pic>
    </p:spTree>
    <p:extLst>
      <p:ext uri="{BB962C8B-B14F-4D97-AF65-F5344CB8AC3E}">
        <p14:creationId xmlns:p14="http://schemas.microsoft.com/office/powerpoint/2010/main" val="40633228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1">
            <a:extLst>
              <a:ext uri="{FF2B5EF4-FFF2-40B4-BE49-F238E27FC236}">
                <a16:creationId xmlns:a16="http://schemas.microsoft.com/office/drawing/2014/main" id="{399A3EE5-2E5E-45B0-A78E-5E5AB0034689}"/>
              </a:ext>
            </a:extLst>
          </p:cNvPr>
          <p:cNvPicPr>
            <a:picLocks/>
          </p:cNvPicPr>
          <p:nvPr/>
        </p:nvPicPr>
        <p:blipFill rotWithShape="1">
          <a:blip r:embed="rId2" cstate="print"/>
          <a:srcRect l="13188" r="31594"/>
          <a:stretch/>
        </p:blipFill>
        <p:spPr>
          <a:xfrm rot="5400000">
            <a:off x="6169118" y="846665"/>
            <a:ext cx="2878675" cy="2286000"/>
          </a:xfrm>
          <a:prstGeom prst="rect">
            <a:avLst/>
          </a:prstGeom>
          <a:ln>
            <a:noFill/>
          </a:ln>
          <a:effectLst>
            <a:outerShdw blurRad="292100" dist="139700" dir="2700000" algn="tl" rotWithShape="0">
              <a:srgbClr val="333333">
                <a:alpha val="65000"/>
              </a:srgbClr>
            </a:outerShdw>
          </a:effectLst>
        </p:spPr>
      </p:pic>
      <p:pic>
        <p:nvPicPr>
          <p:cNvPr id="12" name="图片 11">
            <a:extLst>
              <a:ext uri="{FF2B5EF4-FFF2-40B4-BE49-F238E27FC236}">
                <a16:creationId xmlns:a16="http://schemas.microsoft.com/office/drawing/2014/main" id="{25166DC5-EAE7-48B9-8BD8-04E60C38D127}"/>
              </a:ext>
            </a:extLst>
          </p:cNvPr>
          <p:cNvPicPr>
            <a:picLocks noChangeAspect="1"/>
          </p:cNvPicPr>
          <p:nvPr/>
        </p:nvPicPr>
        <p:blipFill>
          <a:blip r:embed="rId3"/>
          <a:stretch>
            <a:fillRect/>
          </a:stretch>
        </p:blipFill>
        <p:spPr>
          <a:xfrm>
            <a:off x="272278" y="1514166"/>
            <a:ext cx="6151397" cy="646232"/>
          </a:xfrm>
          <a:prstGeom prst="rect">
            <a:avLst/>
          </a:prstGeom>
        </p:spPr>
      </p:pic>
      <p:pic>
        <p:nvPicPr>
          <p:cNvPr id="13" name="图片 12">
            <a:extLst>
              <a:ext uri="{FF2B5EF4-FFF2-40B4-BE49-F238E27FC236}">
                <a16:creationId xmlns:a16="http://schemas.microsoft.com/office/drawing/2014/main" id="{D55FDCA9-5CDF-47DF-B4AF-202058238B82}"/>
              </a:ext>
            </a:extLst>
          </p:cNvPr>
          <p:cNvPicPr>
            <a:picLocks noChangeAspect="1"/>
          </p:cNvPicPr>
          <p:nvPr/>
        </p:nvPicPr>
        <p:blipFill>
          <a:blip r:embed="rId4"/>
          <a:stretch>
            <a:fillRect/>
          </a:stretch>
        </p:blipFill>
        <p:spPr>
          <a:xfrm>
            <a:off x="271188" y="2477957"/>
            <a:ext cx="6389162" cy="646232"/>
          </a:xfrm>
          <a:prstGeom prst="rect">
            <a:avLst/>
          </a:prstGeom>
        </p:spPr>
      </p:pic>
      <p:pic>
        <p:nvPicPr>
          <p:cNvPr id="14" name="图片 13">
            <a:extLst>
              <a:ext uri="{FF2B5EF4-FFF2-40B4-BE49-F238E27FC236}">
                <a16:creationId xmlns:a16="http://schemas.microsoft.com/office/drawing/2014/main" id="{CCE30E6D-F95B-4CFC-AC44-0B03CF4357D6}"/>
              </a:ext>
            </a:extLst>
          </p:cNvPr>
          <p:cNvPicPr>
            <a:picLocks noChangeAspect="1"/>
          </p:cNvPicPr>
          <p:nvPr/>
        </p:nvPicPr>
        <p:blipFill>
          <a:blip r:embed="rId5"/>
          <a:stretch>
            <a:fillRect/>
          </a:stretch>
        </p:blipFill>
        <p:spPr>
          <a:xfrm>
            <a:off x="225164" y="3441748"/>
            <a:ext cx="7035394" cy="646232"/>
          </a:xfrm>
          <a:prstGeom prst="rect">
            <a:avLst/>
          </a:prstGeom>
        </p:spPr>
      </p:pic>
      <p:pic>
        <p:nvPicPr>
          <p:cNvPr id="15" name="图片 14">
            <a:extLst>
              <a:ext uri="{FF2B5EF4-FFF2-40B4-BE49-F238E27FC236}">
                <a16:creationId xmlns:a16="http://schemas.microsoft.com/office/drawing/2014/main" id="{2EE35DB1-0F58-448C-BF33-E00181CFD17A}"/>
              </a:ext>
            </a:extLst>
          </p:cNvPr>
          <p:cNvPicPr>
            <a:picLocks noChangeAspect="1"/>
          </p:cNvPicPr>
          <p:nvPr/>
        </p:nvPicPr>
        <p:blipFill>
          <a:blip r:embed="rId6"/>
          <a:stretch>
            <a:fillRect/>
          </a:stretch>
        </p:blipFill>
        <p:spPr>
          <a:xfrm>
            <a:off x="270888" y="4405538"/>
            <a:ext cx="6943946" cy="646232"/>
          </a:xfrm>
          <a:prstGeom prst="rect">
            <a:avLst/>
          </a:prstGeom>
        </p:spPr>
      </p:pic>
      <p:pic>
        <p:nvPicPr>
          <p:cNvPr id="16" name="图片 15">
            <a:extLst>
              <a:ext uri="{FF2B5EF4-FFF2-40B4-BE49-F238E27FC236}">
                <a16:creationId xmlns:a16="http://schemas.microsoft.com/office/drawing/2014/main" id="{39FEC990-2969-41F2-B3D5-AC16FD54797A}"/>
              </a:ext>
            </a:extLst>
          </p:cNvPr>
          <p:cNvPicPr>
            <a:picLocks noChangeAspect="1"/>
          </p:cNvPicPr>
          <p:nvPr/>
        </p:nvPicPr>
        <p:blipFill>
          <a:blip r:embed="rId7"/>
          <a:stretch>
            <a:fillRect/>
          </a:stretch>
        </p:blipFill>
        <p:spPr>
          <a:xfrm>
            <a:off x="353202" y="5065049"/>
            <a:ext cx="8437595" cy="1450974"/>
          </a:xfrm>
          <a:prstGeom prst="rect">
            <a:avLst/>
          </a:prstGeom>
        </p:spPr>
      </p:pic>
      <p:pic>
        <p:nvPicPr>
          <p:cNvPr id="17" name="图片 16">
            <a:extLst>
              <a:ext uri="{FF2B5EF4-FFF2-40B4-BE49-F238E27FC236}">
                <a16:creationId xmlns:a16="http://schemas.microsoft.com/office/drawing/2014/main" id="{755ED759-1DE2-4A80-A750-0E66126D93A6}"/>
              </a:ext>
            </a:extLst>
          </p:cNvPr>
          <p:cNvPicPr>
            <a:picLocks noChangeAspect="1"/>
          </p:cNvPicPr>
          <p:nvPr/>
        </p:nvPicPr>
        <p:blipFill>
          <a:blip r:embed="rId8"/>
          <a:stretch>
            <a:fillRect/>
          </a:stretch>
        </p:blipFill>
        <p:spPr>
          <a:xfrm>
            <a:off x="223609" y="367479"/>
            <a:ext cx="4761389" cy="1012024"/>
          </a:xfrm>
          <a:prstGeom prst="rect">
            <a:avLst/>
          </a:prstGeom>
        </p:spPr>
      </p:pic>
    </p:spTree>
    <p:extLst>
      <p:ext uri="{BB962C8B-B14F-4D97-AF65-F5344CB8AC3E}">
        <p14:creationId xmlns:p14="http://schemas.microsoft.com/office/powerpoint/2010/main" val="6591935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8CC584E-696B-44DC-88F8-4EBEB6C9F9EA}"/>
              </a:ext>
            </a:extLst>
          </p:cNvPr>
          <p:cNvGrpSpPr/>
          <p:nvPr/>
        </p:nvGrpSpPr>
        <p:grpSpPr>
          <a:xfrm>
            <a:off x="-15830237" y="1911149"/>
            <a:ext cx="22765291" cy="3355332"/>
            <a:chOff x="-3644322" y="1911149"/>
            <a:chExt cx="22765291" cy="3355332"/>
          </a:xfrm>
        </p:grpSpPr>
        <p:grpSp>
          <p:nvGrpSpPr>
            <p:cNvPr id="3" name="组合 2">
              <a:extLst>
                <a:ext uri="{FF2B5EF4-FFF2-40B4-BE49-F238E27FC236}">
                  <a16:creationId xmlns:a16="http://schemas.microsoft.com/office/drawing/2014/main" id="{F3014689-C2AA-4B70-AD2C-7B1951A1F182}"/>
                </a:ext>
              </a:extLst>
            </p:cNvPr>
            <p:cNvGrpSpPr/>
            <p:nvPr/>
          </p:nvGrpSpPr>
          <p:grpSpPr>
            <a:xfrm>
              <a:off x="-3644322" y="1911149"/>
              <a:ext cx="16668120" cy="3355332"/>
              <a:chOff x="313480" y="2823259"/>
              <a:chExt cx="8517038" cy="1714500"/>
            </a:xfrm>
          </p:grpSpPr>
          <mc:AlternateContent xmlns:mc="http://schemas.openxmlformats.org/markup-compatibility/2006" xmlns:pslz="http://schemas.microsoft.com/office/powerpoint/2016/slidezoom">
            <mc:Choice Requires="pslz">
              <p:graphicFrame>
                <p:nvGraphicFramePr>
                  <p:cNvPr id="5" name="幻灯片缩放定位 4">
                    <a:extLst>
                      <a:ext uri="{FF2B5EF4-FFF2-40B4-BE49-F238E27FC236}">
                        <a16:creationId xmlns:a16="http://schemas.microsoft.com/office/drawing/2014/main" id="{F1387398-297D-441D-8D66-63FDF11EB041}"/>
                      </a:ext>
                    </a:extLst>
                  </p:cNvPr>
                  <p:cNvGraphicFramePr>
                    <a:graphicFrameLocks noChangeAspect="1"/>
                  </p:cNvGraphicFramePr>
                  <p:nvPr>
                    <p:extLst>
                      <p:ext uri="{D42A27DB-BD31-4B8C-83A1-F6EECF244321}">
                        <p14:modId xmlns:p14="http://schemas.microsoft.com/office/powerpoint/2010/main" val="85369429"/>
                      </p:ext>
                    </p:extLst>
                  </p:nvPr>
                </p:nvGraphicFramePr>
                <p:xfrm>
                  <a:off x="313480" y="2823259"/>
                  <a:ext cx="2286000" cy="1714500"/>
                </p:xfrm>
                <a:graphic>
                  <a:graphicData uri="http://schemas.microsoft.com/office/powerpoint/2016/slidezoom">
                    <pslz:sldZm>
                      <pslz:sldZmObj sldId="256" cId="1226026671">
                        <pslz:zmPr id="{A16B1D06-3E9A-4FB4-86F6-A103C31C7F33}" returnToParent="0" transitionDur="1000">
                          <p166:blipFill xmlns:p166="http://schemas.microsoft.com/office/powerpoint/2016/6/main">
                            <a:blip r:embed="rId2"/>
                            <a:stretch>
                              <a:fillRect/>
                            </a:stretch>
                          </p166:blipFill>
                          <p166:spPr xmlns:p166="http://schemas.microsoft.com/office/powerpoint/2016/6/main">
                            <a:xfrm>
                              <a:off x="0" y="0"/>
                              <a:ext cx="4473776" cy="3355332"/>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166:spPr>
                        </pslz:zmPr>
                      </pslz:sldZmObj>
                    </pslz:sldZm>
                  </a:graphicData>
                </a:graphic>
              </p:graphicFrame>
            </mc:Choice>
            <mc:Fallback xmlns="">
              <p:pic>
                <p:nvPicPr>
                  <p:cNvPr id="11" name="幻灯片缩放定位 10">
                    <a:hlinkClick r:id="rId3" action="ppaction://hlinksldjump"/>
                    <a:extLst>
                      <a:ext uri="{FF2B5EF4-FFF2-40B4-BE49-F238E27FC236}">
                        <a16:creationId xmlns:a16="http://schemas.microsoft.com/office/drawing/2014/main" id="{E3CBC5F8-9D45-46ED-AE3C-10F0ACA10B7F}"/>
                      </a:ext>
                    </a:extLst>
                  </p:cNvPr>
                  <p:cNvPicPr>
                    <a:picLocks noGrp="1" noRot="1" noChangeAspect="1" noMove="1" noResize="1" noEditPoints="1" noAdjustHandles="1" noChangeArrowheads="1" noChangeShapeType="1"/>
                  </p:cNvPicPr>
                  <p:nvPr/>
                </p:nvPicPr>
                <p:blipFill>
                  <a:blip r:embed="rId4"/>
                  <a:stretch>
                    <a:fillRect/>
                  </a:stretch>
                </p:blipFill>
                <p:spPr>
                  <a:xfrm>
                    <a:off x="-3644322" y="1911149"/>
                    <a:ext cx="4473776" cy="3355332"/>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6" name="幻灯片缩放定位 5">
                    <a:extLst>
                      <a:ext uri="{FF2B5EF4-FFF2-40B4-BE49-F238E27FC236}">
                        <a16:creationId xmlns:a16="http://schemas.microsoft.com/office/drawing/2014/main" id="{35BC0D59-FEDF-44D7-835F-FFF14718370E}"/>
                      </a:ext>
                    </a:extLst>
                  </p:cNvPr>
                  <p:cNvGraphicFramePr>
                    <a:graphicFrameLocks noChangeAspect="1"/>
                  </p:cNvGraphicFramePr>
                  <p:nvPr>
                    <p:extLst>
                      <p:ext uri="{D42A27DB-BD31-4B8C-83A1-F6EECF244321}">
                        <p14:modId xmlns:p14="http://schemas.microsoft.com/office/powerpoint/2010/main" val="2565056706"/>
                      </p:ext>
                    </p:extLst>
                  </p:nvPr>
                </p:nvGraphicFramePr>
                <p:xfrm>
                  <a:off x="3428999" y="2823259"/>
                  <a:ext cx="2286000" cy="1714500"/>
                </p:xfrm>
                <a:graphic>
                  <a:graphicData uri="http://schemas.microsoft.com/office/powerpoint/2016/slidezoom">
                    <pslz:sldZm>
                      <pslz:sldZmObj sldId="269" cId="830133763">
                        <pslz:zmPr id="{3B947854-2581-4441-B339-3406559300C2}" returnToParent="0" transitionDur="1000">
                          <p166:blipFill xmlns:p166="http://schemas.microsoft.com/office/powerpoint/2016/6/main">
                            <a:blip r:embed="rId5"/>
                            <a:stretch>
                              <a:fillRect/>
                            </a:stretch>
                          </p166:blipFill>
                          <p166:spPr xmlns:p166="http://schemas.microsoft.com/office/powerpoint/2016/6/main">
                            <a:xfrm>
                              <a:off x="0" y="0"/>
                              <a:ext cx="4473776" cy="3355332"/>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166:spPr>
                        </pslz:zmPr>
                      </pslz:sldZmObj>
                    </pslz:sldZm>
                  </a:graphicData>
                </a:graphic>
              </p:graphicFrame>
            </mc:Choice>
            <mc:Fallback xmlns="">
              <p:pic>
                <p:nvPicPr>
                  <p:cNvPr id="12" name="幻灯片缩放定位 11">
                    <a:hlinkClick r:id="rId6" action="ppaction://hlinksldjump"/>
                    <a:extLst>
                      <a:ext uri="{FF2B5EF4-FFF2-40B4-BE49-F238E27FC236}">
                        <a16:creationId xmlns:a16="http://schemas.microsoft.com/office/drawing/2014/main" id="{C8A4AFEE-A835-4DE1-9C83-8E19E832A85F}"/>
                      </a:ext>
                    </a:extLst>
                  </p:cNvPr>
                  <p:cNvPicPr>
                    <a:picLocks noGrp="1" noRot="1" noChangeAspect="1" noMove="1" noResize="1" noEditPoints="1" noAdjustHandles="1" noChangeArrowheads="1" noChangeShapeType="1"/>
                  </p:cNvPicPr>
                  <p:nvPr/>
                </p:nvPicPr>
                <p:blipFill>
                  <a:blip r:embed="rId7"/>
                  <a:stretch>
                    <a:fillRect/>
                  </a:stretch>
                </p:blipFill>
                <p:spPr>
                  <a:xfrm>
                    <a:off x="7257007" y="2300227"/>
                    <a:ext cx="3010062" cy="2257546"/>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幻灯片缩放定位 6">
                    <a:extLst>
                      <a:ext uri="{FF2B5EF4-FFF2-40B4-BE49-F238E27FC236}">
                        <a16:creationId xmlns:a16="http://schemas.microsoft.com/office/drawing/2014/main" id="{056CB8C6-8672-4A96-81D9-5FD560C35CCD}"/>
                      </a:ext>
                    </a:extLst>
                  </p:cNvPr>
                  <p:cNvGraphicFramePr>
                    <a:graphicFrameLocks noChangeAspect="1"/>
                  </p:cNvGraphicFramePr>
                  <p:nvPr>
                    <p:extLst>
                      <p:ext uri="{D42A27DB-BD31-4B8C-83A1-F6EECF244321}">
                        <p14:modId xmlns:p14="http://schemas.microsoft.com/office/powerpoint/2010/main" val="2655443522"/>
                      </p:ext>
                    </p:extLst>
                  </p:nvPr>
                </p:nvGraphicFramePr>
                <p:xfrm>
                  <a:off x="6544518" y="2823259"/>
                  <a:ext cx="2286000" cy="1714500"/>
                </p:xfrm>
                <a:graphic>
                  <a:graphicData uri="http://schemas.microsoft.com/office/powerpoint/2016/slidezoom">
                    <pslz:sldZm>
                      <pslz:sldZmObj sldId="277" cId="361164552">
                        <pslz:zmPr id="{3FDD319B-5B7B-4F02-8954-39C18D33F063}" returnToParent="0" transitionDur="1000">
                          <p166:blipFill xmlns:p166="http://schemas.microsoft.com/office/powerpoint/2016/6/main">
                            <a:blip r:embed="rId8"/>
                            <a:stretch>
                              <a:fillRect/>
                            </a:stretch>
                          </p166:blipFill>
                          <p166:spPr xmlns:p166="http://schemas.microsoft.com/office/powerpoint/2016/6/main">
                            <a:xfrm>
                              <a:off x="0" y="0"/>
                              <a:ext cx="4473776" cy="3355332"/>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166:spPr>
                        </pslz:zmPr>
                      </pslz:sldZmObj>
                    </pslz:sldZm>
                  </a:graphicData>
                </a:graphic>
              </p:graphicFrame>
            </mc:Choice>
            <mc:Fallback xmlns="">
              <p:pic>
                <p:nvPicPr>
                  <p:cNvPr id="14" name="幻灯片缩放定位 13">
                    <a:hlinkClick r:id="rId9" action="ppaction://hlinksldjump"/>
                    <a:extLst>
                      <a:ext uri="{FF2B5EF4-FFF2-40B4-BE49-F238E27FC236}">
                        <a16:creationId xmlns:a16="http://schemas.microsoft.com/office/drawing/2014/main" id="{5F7E4B1E-97FC-4F0F-9F89-AD4D714AD63D}"/>
                      </a:ext>
                    </a:extLst>
                  </p:cNvPr>
                  <p:cNvPicPr>
                    <a:picLocks noGrp="1" noRot="1" noChangeAspect="1" noMove="1" noResize="1" noEditPoints="1" noAdjustHandles="1" noChangeArrowheads="1" noChangeShapeType="1"/>
                  </p:cNvPicPr>
                  <p:nvPr/>
                </p:nvPicPr>
                <p:blipFill>
                  <a:blip r:embed="rId10"/>
                  <a:stretch>
                    <a:fillRect/>
                  </a:stretch>
                </p:blipFill>
                <p:spPr>
                  <a:xfrm>
                    <a:off x="11359327" y="2300227"/>
                    <a:ext cx="3010062" cy="2257546"/>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spPr>
              </p:pic>
            </mc:Fallback>
          </mc:AlternateContent>
        </p:grpSp>
        <mc:AlternateContent xmlns:mc="http://schemas.openxmlformats.org/markup-compatibility/2006" xmlns:pslz="http://schemas.microsoft.com/office/powerpoint/2016/slidezoom">
          <mc:Choice Requires="pslz">
            <p:graphicFrame>
              <p:nvGraphicFramePr>
                <p:cNvPr id="4" name="幻灯片缩放定位 3">
                  <a:extLst>
                    <a:ext uri="{FF2B5EF4-FFF2-40B4-BE49-F238E27FC236}">
                      <a16:creationId xmlns:a16="http://schemas.microsoft.com/office/drawing/2014/main" id="{D5F21196-0EA2-49D8-AF09-D1DAD5D235D7}"/>
                    </a:ext>
                  </a:extLst>
                </p:cNvPr>
                <p:cNvGraphicFramePr>
                  <a:graphicFrameLocks noChangeAspect="1"/>
                </p:cNvGraphicFramePr>
                <p:nvPr>
                  <p:extLst>
                    <p:ext uri="{D42A27DB-BD31-4B8C-83A1-F6EECF244321}">
                      <p14:modId xmlns:p14="http://schemas.microsoft.com/office/powerpoint/2010/main" val="2976128163"/>
                    </p:ext>
                  </p:extLst>
                </p:nvPr>
              </p:nvGraphicFramePr>
              <p:xfrm>
                <a:off x="14647194" y="1911149"/>
                <a:ext cx="4473775" cy="3355331"/>
              </p:xfrm>
              <a:graphic>
                <a:graphicData uri="http://schemas.microsoft.com/office/powerpoint/2016/slidezoom">
                  <pslz:sldZm>
                    <pslz:sldZmObj sldId="298" cId="2412596810">
                      <pslz:zmPr id="{C9C94FEE-8C3A-4C83-9E1E-76AB2AD1561D}" returnToParent="0" transitionDur="1000">
                        <p166:blipFill xmlns:p166="http://schemas.microsoft.com/office/powerpoint/2016/6/main">
                          <a:blip r:embed="rId11"/>
                          <a:stretch>
                            <a:fillRect/>
                          </a:stretch>
                        </p166:blipFill>
                        <p166:spPr xmlns:p166="http://schemas.microsoft.com/office/powerpoint/2016/6/main">
                          <a:xfrm>
                            <a:off x="0" y="0"/>
                            <a:ext cx="4473775" cy="3355331"/>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166:spPr>
                      </pslz:zmPr>
                    </pslz:sldZmObj>
                  </pslz:sldZm>
                </a:graphicData>
              </a:graphic>
            </p:graphicFrame>
          </mc:Choice>
          <mc:Fallback xmlns="">
            <p:pic>
              <p:nvPicPr>
                <p:cNvPr id="4" name="幻灯片缩放定位 3">
                  <a:hlinkClick r:id="rId12" action="ppaction://hlinksldjump"/>
                  <a:extLst>
                    <a:ext uri="{FF2B5EF4-FFF2-40B4-BE49-F238E27FC236}">
                      <a16:creationId xmlns:a16="http://schemas.microsoft.com/office/drawing/2014/main" id="{D5F21196-0EA2-49D8-AF09-D1DAD5D235D7}"/>
                    </a:ext>
                  </a:extLst>
                </p:cNvPr>
                <p:cNvPicPr>
                  <a:picLocks noGrp="1" noRot="1" noChangeAspect="1" noMove="1" noResize="1" noEditPoints="1" noAdjustHandles="1" noChangeArrowheads="1" noChangeShapeType="1"/>
                </p:cNvPicPr>
                <p:nvPr/>
              </p:nvPicPr>
              <p:blipFill>
                <a:blip r:embed="rId13"/>
                <a:stretch>
                  <a:fillRect/>
                </a:stretch>
              </p:blipFill>
              <p:spPr>
                <a:xfrm>
                  <a:off x="2461279" y="1911149"/>
                  <a:ext cx="4473775" cy="3355331"/>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spPr>
            </p:pic>
          </mc:Fallback>
        </mc:AlternateContent>
      </p:grpSp>
      <p:sp>
        <p:nvSpPr>
          <p:cNvPr id="8" name="箭头: V 形 7">
            <a:hlinkClick r:id="" action="ppaction://hlinkshowjump?jump=previousslide"/>
            <a:extLst>
              <a:ext uri="{FF2B5EF4-FFF2-40B4-BE49-F238E27FC236}">
                <a16:creationId xmlns:a16="http://schemas.microsoft.com/office/drawing/2014/main" id="{1DDDB49E-6DF0-4BD2-9A9F-D97A28B764D3}"/>
              </a:ext>
            </a:extLst>
          </p:cNvPr>
          <p:cNvSpPr/>
          <p:nvPr/>
        </p:nvSpPr>
        <p:spPr>
          <a:xfrm flipH="1">
            <a:off x="1558799" y="3143250"/>
            <a:ext cx="314831" cy="571500"/>
          </a:xfrm>
          <a:prstGeom prst="chevron">
            <a:avLst>
              <a:gd name="adj" fmla="val 88725"/>
            </a:avLst>
          </a:prstGeom>
          <a:solidFill>
            <a:schemeClr val="bg1">
              <a:lumMod val="85000"/>
            </a:schemeClr>
          </a:solidFill>
          <a:ln>
            <a:noFill/>
          </a:ln>
          <a:effectLst>
            <a:glow rad="139700">
              <a:schemeClr val="accent3">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53925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1">
            <a:extLst>
              <a:ext uri="{FF2B5EF4-FFF2-40B4-BE49-F238E27FC236}">
                <a16:creationId xmlns:a16="http://schemas.microsoft.com/office/drawing/2014/main" id="{C56BD50B-B5F6-4A74-B94A-C87EDB7A1F11}"/>
              </a:ext>
            </a:extLst>
          </p:cNvPr>
          <p:cNvPicPr>
            <a:picLocks/>
          </p:cNvPicPr>
          <p:nvPr/>
        </p:nvPicPr>
        <p:blipFill>
          <a:blip r:embed="rId2" cstate="print"/>
          <a:srcRect/>
          <a:stretch/>
        </p:blipFill>
        <p:spPr>
          <a:xfrm>
            <a:off x="6062519" y="2434437"/>
            <a:ext cx="2628900" cy="2644140"/>
          </a:xfrm>
          <a:prstGeom prst="rect">
            <a:avLst/>
          </a:prstGeom>
          <a:ln>
            <a:noFill/>
          </a:ln>
          <a:effectLst>
            <a:outerShdw blurRad="292100" dist="139700" dir="2700000" algn="tl" rotWithShape="0">
              <a:srgbClr val="333333">
                <a:alpha val="65000"/>
              </a:srgbClr>
            </a:outerShdw>
          </a:effectLst>
        </p:spPr>
      </p:pic>
      <p:pic>
        <p:nvPicPr>
          <p:cNvPr id="12" name="图片 11">
            <a:hlinkClick r:id="rId3" action="ppaction://hlinksldjump"/>
            <a:extLst>
              <a:ext uri="{FF2B5EF4-FFF2-40B4-BE49-F238E27FC236}">
                <a16:creationId xmlns:a16="http://schemas.microsoft.com/office/drawing/2014/main" id="{39B09251-4C46-4CE7-8D39-7842A485392C}"/>
              </a:ext>
            </a:extLst>
          </p:cNvPr>
          <p:cNvPicPr>
            <a:picLocks noChangeAspect="1"/>
          </p:cNvPicPr>
          <p:nvPr/>
        </p:nvPicPr>
        <p:blipFill>
          <a:blip r:embed="rId4"/>
          <a:stretch>
            <a:fillRect/>
          </a:stretch>
        </p:blipFill>
        <p:spPr>
          <a:xfrm>
            <a:off x="223609" y="367479"/>
            <a:ext cx="4761389" cy="1012024"/>
          </a:xfrm>
          <a:prstGeom prst="rect">
            <a:avLst/>
          </a:prstGeom>
        </p:spPr>
      </p:pic>
      <p:pic>
        <p:nvPicPr>
          <p:cNvPr id="13" name="图片 12">
            <a:extLst>
              <a:ext uri="{FF2B5EF4-FFF2-40B4-BE49-F238E27FC236}">
                <a16:creationId xmlns:a16="http://schemas.microsoft.com/office/drawing/2014/main" id="{C1AAFA50-A3C3-4075-B45B-3195C60A58A2}"/>
              </a:ext>
            </a:extLst>
          </p:cNvPr>
          <p:cNvPicPr>
            <a:picLocks noChangeAspect="1"/>
          </p:cNvPicPr>
          <p:nvPr/>
        </p:nvPicPr>
        <p:blipFill>
          <a:blip r:embed="rId5"/>
          <a:stretch>
            <a:fillRect/>
          </a:stretch>
        </p:blipFill>
        <p:spPr>
          <a:xfrm>
            <a:off x="279027" y="1702158"/>
            <a:ext cx="8864352" cy="646232"/>
          </a:xfrm>
          <a:prstGeom prst="rect">
            <a:avLst/>
          </a:prstGeom>
        </p:spPr>
      </p:pic>
      <p:pic>
        <p:nvPicPr>
          <p:cNvPr id="14" name="图片 13">
            <a:extLst>
              <a:ext uri="{FF2B5EF4-FFF2-40B4-BE49-F238E27FC236}">
                <a16:creationId xmlns:a16="http://schemas.microsoft.com/office/drawing/2014/main" id="{63E728B5-C40B-455D-B074-EA6F18A9C8BC}"/>
              </a:ext>
            </a:extLst>
          </p:cNvPr>
          <p:cNvPicPr>
            <a:picLocks noChangeAspect="1"/>
          </p:cNvPicPr>
          <p:nvPr/>
        </p:nvPicPr>
        <p:blipFill>
          <a:blip r:embed="rId6"/>
          <a:stretch>
            <a:fillRect/>
          </a:stretch>
        </p:blipFill>
        <p:spPr>
          <a:xfrm>
            <a:off x="318420" y="2849245"/>
            <a:ext cx="5663675" cy="646232"/>
          </a:xfrm>
          <a:prstGeom prst="rect">
            <a:avLst/>
          </a:prstGeom>
        </p:spPr>
      </p:pic>
      <p:pic>
        <p:nvPicPr>
          <p:cNvPr id="15" name="图片 14">
            <a:extLst>
              <a:ext uri="{FF2B5EF4-FFF2-40B4-BE49-F238E27FC236}">
                <a16:creationId xmlns:a16="http://schemas.microsoft.com/office/drawing/2014/main" id="{EED3921F-9D79-4573-8A95-50DDB15C3CD5}"/>
              </a:ext>
            </a:extLst>
          </p:cNvPr>
          <p:cNvPicPr>
            <a:picLocks noChangeAspect="1"/>
          </p:cNvPicPr>
          <p:nvPr/>
        </p:nvPicPr>
        <p:blipFill>
          <a:blip r:embed="rId7"/>
          <a:stretch>
            <a:fillRect/>
          </a:stretch>
        </p:blipFill>
        <p:spPr>
          <a:xfrm>
            <a:off x="293393" y="4022585"/>
            <a:ext cx="5584420" cy="646232"/>
          </a:xfrm>
          <a:prstGeom prst="rect">
            <a:avLst/>
          </a:prstGeom>
        </p:spPr>
      </p:pic>
      <p:pic>
        <p:nvPicPr>
          <p:cNvPr id="16" name="图片 15">
            <a:extLst>
              <a:ext uri="{FF2B5EF4-FFF2-40B4-BE49-F238E27FC236}">
                <a16:creationId xmlns:a16="http://schemas.microsoft.com/office/drawing/2014/main" id="{B3C313E1-073D-49C5-A6C4-CED15D37798E}"/>
              </a:ext>
            </a:extLst>
          </p:cNvPr>
          <p:cNvPicPr>
            <a:picLocks noChangeAspect="1"/>
          </p:cNvPicPr>
          <p:nvPr/>
        </p:nvPicPr>
        <p:blipFill>
          <a:blip r:embed="rId8"/>
          <a:stretch>
            <a:fillRect/>
          </a:stretch>
        </p:blipFill>
        <p:spPr>
          <a:xfrm>
            <a:off x="304905" y="5199865"/>
            <a:ext cx="6346486" cy="646232"/>
          </a:xfrm>
          <a:prstGeom prst="rect">
            <a:avLst/>
          </a:prstGeom>
        </p:spPr>
      </p:pic>
      <p:pic>
        <p:nvPicPr>
          <p:cNvPr id="17" name="Image1">
            <a:extLst>
              <a:ext uri="{FF2B5EF4-FFF2-40B4-BE49-F238E27FC236}">
                <a16:creationId xmlns:a16="http://schemas.microsoft.com/office/drawing/2014/main" id="{0BFCD29F-1F89-46DF-A2FC-5774E5A68791}"/>
              </a:ext>
            </a:extLst>
          </p:cNvPr>
          <p:cNvPicPr>
            <a:picLocks/>
          </p:cNvPicPr>
          <p:nvPr/>
        </p:nvPicPr>
        <p:blipFill>
          <a:blip r:embed="rId9" cstate="print"/>
          <a:srcRect/>
          <a:stretch/>
        </p:blipFill>
        <p:spPr>
          <a:xfrm>
            <a:off x="2616394" y="1092312"/>
            <a:ext cx="3915083" cy="5612564"/>
          </a:xfrm>
          <a:prstGeom prst="rect">
            <a:avLst/>
          </a:prstGeom>
          <a:ln>
            <a:noFill/>
          </a:ln>
          <a:effectLst>
            <a:outerShdw blurRad="292100" dist="139700" dir="2700000" algn="tl" rotWithShape="0">
              <a:srgbClr val="333333">
                <a:alpha val="65000"/>
              </a:srgbClr>
            </a:outerShdw>
          </a:effectLst>
        </p:spPr>
      </p:pic>
      <p:pic>
        <p:nvPicPr>
          <p:cNvPr id="18" name="Image1">
            <a:extLst>
              <a:ext uri="{FF2B5EF4-FFF2-40B4-BE49-F238E27FC236}">
                <a16:creationId xmlns:a16="http://schemas.microsoft.com/office/drawing/2014/main" id="{038C2339-994E-41DD-B875-41B65F70C4AD}"/>
              </a:ext>
            </a:extLst>
          </p:cNvPr>
          <p:cNvPicPr>
            <a:picLocks/>
          </p:cNvPicPr>
          <p:nvPr/>
        </p:nvPicPr>
        <p:blipFill>
          <a:blip r:embed="rId10" cstate="print"/>
          <a:srcRect/>
          <a:stretch/>
        </p:blipFill>
        <p:spPr>
          <a:xfrm>
            <a:off x="2634062" y="1092313"/>
            <a:ext cx="3915083" cy="5612562"/>
          </a:xfrm>
          <a:prstGeom prst="rect">
            <a:avLst/>
          </a:prstGeom>
          <a:ln>
            <a:noFill/>
          </a:ln>
          <a:effectLst>
            <a:outerShdw blurRad="292100" dist="139700" dir="2700000" algn="tl" rotWithShape="0">
              <a:srgbClr val="333333">
                <a:alpha val="65000"/>
              </a:srgbClr>
            </a:outerShdw>
          </a:effectLst>
        </p:spPr>
      </p:pic>
      <p:pic>
        <p:nvPicPr>
          <p:cNvPr id="19" name="Image1">
            <a:extLst>
              <a:ext uri="{FF2B5EF4-FFF2-40B4-BE49-F238E27FC236}">
                <a16:creationId xmlns:a16="http://schemas.microsoft.com/office/drawing/2014/main" id="{ADB918C5-4558-468C-937F-D45831A94858}"/>
              </a:ext>
            </a:extLst>
          </p:cNvPr>
          <p:cNvPicPr>
            <a:picLocks/>
          </p:cNvPicPr>
          <p:nvPr/>
        </p:nvPicPr>
        <p:blipFill rotWithShape="1">
          <a:blip r:embed="rId11" cstate="print"/>
          <a:srcRect t="1805" r="1113"/>
          <a:stretch/>
        </p:blipFill>
        <p:spPr>
          <a:xfrm>
            <a:off x="2614458" y="1092313"/>
            <a:ext cx="3915083" cy="56125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04215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3"/>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9"/>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14"/>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15"/>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16"/>
                                        </p:tgtEl>
                                        <p:attrNameLst>
                                          <p:attrName>style.visibility</p:attrName>
                                        </p:attrNameLst>
                                      </p:cBhvr>
                                      <p:to>
                                        <p:strVal val="hidden"/>
                                      </p:to>
                                    </p:set>
                                  </p:childTnLst>
                                </p:cTn>
                              </p:par>
                            </p:childTnLst>
                          </p:cTn>
                        </p:par>
                        <p:par>
                          <p:cTn id="38" fill="hold">
                            <p:stCondLst>
                              <p:cond delay="0"/>
                            </p:stCondLst>
                            <p:childTnLst>
                              <p:par>
                                <p:cTn id="39" presetID="10" presetClass="entr" presetSubtype="0"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15">
            <a:extLst>
              <a:ext uri="{FF2B5EF4-FFF2-40B4-BE49-F238E27FC236}">
                <a16:creationId xmlns:a16="http://schemas.microsoft.com/office/drawing/2014/main" id="{63C13708-4D65-4771-BA5F-C1B326A6509D}"/>
              </a:ext>
            </a:extLst>
          </p:cNvPr>
          <p:cNvGrpSpPr/>
          <p:nvPr/>
        </p:nvGrpSpPr>
        <p:grpSpPr>
          <a:xfrm>
            <a:off x="6903523" y="2397334"/>
            <a:ext cx="1800000" cy="1800000"/>
            <a:chOff x="7958466" y="4381982"/>
            <a:chExt cx="996724" cy="960635"/>
          </a:xfrm>
        </p:grpSpPr>
        <p:grpSp>
          <p:nvGrpSpPr>
            <p:cNvPr id="8" name="组合 116">
              <a:extLst>
                <a:ext uri="{FF2B5EF4-FFF2-40B4-BE49-F238E27FC236}">
                  <a16:creationId xmlns:a16="http://schemas.microsoft.com/office/drawing/2014/main" id="{09C7AC91-4047-4EDF-BFA2-54C0DEA01195}"/>
                </a:ext>
              </a:extLst>
            </p:cNvPr>
            <p:cNvGrpSpPr/>
            <p:nvPr/>
          </p:nvGrpSpPr>
          <p:grpSpPr>
            <a:xfrm>
              <a:off x="7958466" y="4381982"/>
              <a:ext cx="996724" cy="960635"/>
              <a:chOff x="9390645" y="2087110"/>
              <a:chExt cx="2223440" cy="1474237"/>
            </a:xfrm>
          </p:grpSpPr>
          <p:sp>
            <p:nvSpPr>
              <p:cNvPr id="10" name="椭圆 118">
                <a:extLst>
                  <a:ext uri="{FF2B5EF4-FFF2-40B4-BE49-F238E27FC236}">
                    <a16:creationId xmlns:a16="http://schemas.microsoft.com/office/drawing/2014/main" id="{AB400FED-A039-4844-96C4-C0D39D39D5DE}"/>
                  </a:ext>
                </a:extLst>
              </p:cNvPr>
              <p:cNvSpPr/>
              <p:nvPr/>
            </p:nvSpPr>
            <p:spPr>
              <a:xfrm>
                <a:off x="9390645" y="2087110"/>
                <a:ext cx="2223439" cy="1474237"/>
              </a:xfrm>
              <a:prstGeom prst="ellipse">
                <a:avLst/>
              </a:prstGeom>
              <a:solidFill>
                <a:srgbClr val="E7E8ED"/>
              </a:solidFill>
              <a:ln>
                <a:noFill/>
              </a:ln>
              <a:effectLst>
                <a:outerShdw blurRad="254000" dist="190500" dir="13500000" algn="tl"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1" name="椭圆 119">
                <a:extLst>
                  <a:ext uri="{FF2B5EF4-FFF2-40B4-BE49-F238E27FC236}">
                    <a16:creationId xmlns:a16="http://schemas.microsoft.com/office/drawing/2014/main" id="{B2FBA31A-11CD-48EB-8B15-095A7D105C10}"/>
                  </a:ext>
                </a:extLst>
              </p:cNvPr>
              <p:cNvSpPr/>
              <p:nvPr/>
            </p:nvSpPr>
            <p:spPr>
              <a:xfrm>
                <a:off x="9390646" y="2087110"/>
                <a:ext cx="2223439" cy="1474237"/>
              </a:xfrm>
              <a:prstGeom prst="ellipse">
                <a:avLst/>
              </a:prstGeom>
              <a:solidFill>
                <a:srgbClr val="E7E8ED"/>
              </a:solidFill>
              <a:ln>
                <a:noFill/>
              </a:ln>
              <a:effectLst>
                <a:outerShdw blurRad="254000" dist="190500" dir="2700000" algn="tl" rotWithShape="0">
                  <a:srgbClr val="A1A5B9">
                    <a:alpha val="7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pic>
          <p:nvPicPr>
            <p:cNvPr id="9" name="图形 117" descr="灯泡和齿轮">
              <a:extLst>
                <a:ext uri="{FF2B5EF4-FFF2-40B4-BE49-F238E27FC236}">
                  <a16:creationId xmlns:a16="http://schemas.microsoft.com/office/drawing/2014/main" id="{15F532BA-74F8-4D9F-90AF-0B49DE910D57}"/>
                </a:ext>
              </a:extLst>
            </p:cNvPr>
            <p:cNvPicPr>
              <a:picLocks noChangeAspect="1"/>
            </p:cNvPicPr>
            <p:nvPr/>
          </p:nvPicPr>
          <p:blipFill>
            <a:blip r:embed="rId2"/>
            <a:stretch>
              <a:fillRect/>
            </a:stretch>
          </p:blipFill>
          <p:spPr>
            <a:xfrm>
              <a:off x="8096827" y="4502299"/>
              <a:ext cx="720000" cy="720000"/>
            </a:xfrm>
            <a:prstGeom prst="rect">
              <a:avLst/>
            </a:prstGeom>
          </p:spPr>
        </p:pic>
      </p:grpSp>
      <p:grpSp>
        <p:nvGrpSpPr>
          <p:cNvPr id="12" name="组合 120">
            <a:extLst>
              <a:ext uri="{FF2B5EF4-FFF2-40B4-BE49-F238E27FC236}">
                <a16:creationId xmlns:a16="http://schemas.microsoft.com/office/drawing/2014/main" id="{C12A8B58-2335-4A59-ACE7-819E1BC0213F}"/>
              </a:ext>
            </a:extLst>
          </p:cNvPr>
          <p:cNvGrpSpPr/>
          <p:nvPr/>
        </p:nvGrpSpPr>
        <p:grpSpPr>
          <a:xfrm>
            <a:off x="5054423" y="4736752"/>
            <a:ext cx="1800000" cy="1800000"/>
            <a:chOff x="10228564" y="3150783"/>
            <a:chExt cx="996724" cy="960635"/>
          </a:xfrm>
        </p:grpSpPr>
        <p:grpSp>
          <p:nvGrpSpPr>
            <p:cNvPr id="13" name="组合 121">
              <a:extLst>
                <a:ext uri="{FF2B5EF4-FFF2-40B4-BE49-F238E27FC236}">
                  <a16:creationId xmlns:a16="http://schemas.microsoft.com/office/drawing/2014/main" id="{91BB8CEF-6A86-4EB7-B57B-A5FB692C2FD4}"/>
                </a:ext>
              </a:extLst>
            </p:cNvPr>
            <p:cNvGrpSpPr/>
            <p:nvPr/>
          </p:nvGrpSpPr>
          <p:grpSpPr>
            <a:xfrm>
              <a:off x="10228564" y="3150783"/>
              <a:ext cx="996724" cy="960635"/>
              <a:chOff x="9390645" y="2087110"/>
              <a:chExt cx="2223440" cy="1474237"/>
            </a:xfrm>
          </p:grpSpPr>
          <p:sp>
            <p:nvSpPr>
              <p:cNvPr id="15" name="椭圆 123">
                <a:extLst>
                  <a:ext uri="{FF2B5EF4-FFF2-40B4-BE49-F238E27FC236}">
                    <a16:creationId xmlns:a16="http://schemas.microsoft.com/office/drawing/2014/main" id="{4844524B-D57B-467A-A67F-B4CB0E91C8A2}"/>
                  </a:ext>
                </a:extLst>
              </p:cNvPr>
              <p:cNvSpPr/>
              <p:nvPr/>
            </p:nvSpPr>
            <p:spPr>
              <a:xfrm>
                <a:off x="9390645" y="2087110"/>
                <a:ext cx="2223439" cy="1474237"/>
              </a:xfrm>
              <a:prstGeom prst="ellipse">
                <a:avLst/>
              </a:prstGeom>
              <a:solidFill>
                <a:srgbClr val="E7E8ED"/>
              </a:solidFill>
              <a:ln>
                <a:noFill/>
              </a:ln>
              <a:effectLst>
                <a:outerShdw blurRad="254000" dist="190500" dir="13500000" algn="tl"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err="1"/>
                  <a:t>mqf</a:t>
                </a:r>
                <a:endParaRPr lang="zh-CN" altLang="en-US" sz="1350" dirty="0"/>
              </a:p>
            </p:txBody>
          </p:sp>
          <p:sp>
            <p:nvSpPr>
              <p:cNvPr id="16" name="椭圆 124">
                <a:extLst>
                  <a:ext uri="{FF2B5EF4-FFF2-40B4-BE49-F238E27FC236}">
                    <a16:creationId xmlns:a16="http://schemas.microsoft.com/office/drawing/2014/main" id="{5708C2C2-5D83-4B23-B224-0BB02052BD7C}"/>
                  </a:ext>
                </a:extLst>
              </p:cNvPr>
              <p:cNvSpPr/>
              <p:nvPr/>
            </p:nvSpPr>
            <p:spPr>
              <a:xfrm>
                <a:off x="9390646" y="2087110"/>
                <a:ext cx="2223439" cy="1474237"/>
              </a:xfrm>
              <a:prstGeom prst="ellipse">
                <a:avLst/>
              </a:prstGeom>
              <a:solidFill>
                <a:srgbClr val="E7E8ED"/>
              </a:solidFill>
              <a:ln>
                <a:noFill/>
              </a:ln>
              <a:effectLst>
                <a:outerShdw blurRad="254000" dist="190500" dir="2700000" algn="tl" rotWithShape="0">
                  <a:srgbClr val="A1A5B9">
                    <a:alpha val="7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pic>
          <p:nvPicPr>
            <p:cNvPr id="14" name="图形 122" descr="上升趋势">
              <a:extLst>
                <a:ext uri="{FF2B5EF4-FFF2-40B4-BE49-F238E27FC236}">
                  <a16:creationId xmlns:a16="http://schemas.microsoft.com/office/drawing/2014/main" id="{532BFD9F-B6A5-4A9F-A812-D4B61C65573F}"/>
                </a:ext>
              </a:extLst>
            </p:cNvPr>
            <p:cNvPicPr>
              <a:picLocks noChangeAspect="1"/>
            </p:cNvPicPr>
            <p:nvPr/>
          </p:nvPicPr>
          <p:blipFill>
            <a:blip r:embed="rId3"/>
            <a:stretch>
              <a:fillRect/>
            </a:stretch>
          </p:blipFill>
          <p:spPr>
            <a:xfrm>
              <a:off x="10366925" y="3271099"/>
              <a:ext cx="720000" cy="720000"/>
            </a:xfrm>
            <a:prstGeom prst="rect">
              <a:avLst/>
            </a:prstGeom>
          </p:spPr>
        </p:pic>
      </p:grpSp>
      <p:grpSp>
        <p:nvGrpSpPr>
          <p:cNvPr id="17" name="组合 141">
            <a:extLst>
              <a:ext uri="{FF2B5EF4-FFF2-40B4-BE49-F238E27FC236}">
                <a16:creationId xmlns:a16="http://schemas.microsoft.com/office/drawing/2014/main" id="{5823C71A-D3A5-4B39-8FD1-F316287AE482}"/>
              </a:ext>
            </a:extLst>
          </p:cNvPr>
          <p:cNvGrpSpPr/>
          <p:nvPr/>
        </p:nvGrpSpPr>
        <p:grpSpPr>
          <a:xfrm>
            <a:off x="402943" y="2399180"/>
            <a:ext cx="1800000" cy="1800000"/>
            <a:chOff x="7334114" y="3150783"/>
            <a:chExt cx="996724" cy="960635"/>
          </a:xfrm>
        </p:grpSpPr>
        <p:grpSp>
          <p:nvGrpSpPr>
            <p:cNvPr id="18" name="组合 142">
              <a:extLst>
                <a:ext uri="{FF2B5EF4-FFF2-40B4-BE49-F238E27FC236}">
                  <a16:creationId xmlns:a16="http://schemas.microsoft.com/office/drawing/2014/main" id="{3E568843-36E9-413E-AD7B-3ABB0DEEBE2D}"/>
                </a:ext>
              </a:extLst>
            </p:cNvPr>
            <p:cNvGrpSpPr/>
            <p:nvPr/>
          </p:nvGrpSpPr>
          <p:grpSpPr>
            <a:xfrm>
              <a:off x="7334114" y="3150783"/>
              <a:ext cx="996724" cy="960635"/>
              <a:chOff x="9390645" y="2087110"/>
              <a:chExt cx="2223440" cy="1474237"/>
            </a:xfrm>
          </p:grpSpPr>
          <p:sp>
            <p:nvSpPr>
              <p:cNvPr id="20" name="椭圆 144">
                <a:extLst>
                  <a:ext uri="{FF2B5EF4-FFF2-40B4-BE49-F238E27FC236}">
                    <a16:creationId xmlns:a16="http://schemas.microsoft.com/office/drawing/2014/main" id="{DCB39DED-E460-4202-A92D-37532E930AB9}"/>
                  </a:ext>
                </a:extLst>
              </p:cNvPr>
              <p:cNvSpPr/>
              <p:nvPr/>
            </p:nvSpPr>
            <p:spPr>
              <a:xfrm>
                <a:off x="9390645" y="2087110"/>
                <a:ext cx="2223439" cy="1474237"/>
              </a:xfrm>
              <a:prstGeom prst="ellipse">
                <a:avLst/>
              </a:prstGeom>
              <a:solidFill>
                <a:srgbClr val="E7E8ED"/>
              </a:solidFill>
              <a:ln>
                <a:noFill/>
              </a:ln>
              <a:effectLst>
                <a:outerShdw blurRad="254000" dist="190500" dir="13500000" algn="tl"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1" name="椭圆 145">
                <a:extLst>
                  <a:ext uri="{FF2B5EF4-FFF2-40B4-BE49-F238E27FC236}">
                    <a16:creationId xmlns:a16="http://schemas.microsoft.com/office/drawing/2014/main" id="{4BB13927-C6F2-4166-9A46-B7625FD33098}"/>
                  </a:ext>
                </a:extLst>
              </p:cNvPr>
              <p:cNvSpPr/>
              <p:nvPr/>
            </p:nvSpPr>
            <p:spPr>
              <a:xfrm>
                <a:off x="9390646" y="2087110"/>
                <a:ext cx="2223439" cy="1474237"/>
              </a:xfrm>
              <a:prstGeom prst="ellipse">
                <a:avLst/>
              </a:prstGeom>
              <a:solidFill>
                <a:srgbClr val="E7E8ED"/>
              </a:solidFill>
              <a:ln>
                <a:noFill/>
              </a:ln>
              <a:effectLst>
                <a:outerShdw blurRad="254000" dist="190500" dir="2700000" algn="tl" rotWithShape="0">
                  <a:srgbClr val="A1A5B9">
                    <a:alpha val="7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pic>
          <p:nvPicPr>
            <p:cNvPr id="19" name="图形 143" descr="研究">
              <a:extLst>
                <a:ext uri="{FF2B5EF4-FFF2-40B4-BE49-F238E27FC236}">
                  <a16:creationId xmlns:a16="http://schemas.microsoft.com/office/drawing/2014/main" id="{7979A329-235A-4D16-9249-A0E18897448B}"/>
                </a:ext>
              </a:extLst>
            </p:cNvPr>
            <p:cNvPicPr>
              <a:picLocks noChangeAspect="1"/>
            </p:cNvPicPr>
            <p:nvPr/>
          </p:nvPicPr>
          <p:blipFill>
            <a:blip r:embed="rId4"/>
            <a:stretch>
              <a:fillRect/>
            </a:stretch>
          </p:blipFill>
          <p:spPr>
            <a:xfrm>
              <a:off x="7477686" y="3271099"/>
              <a:ext cx="720000" cy="720000"/>
            </a:xfrm>
            <a:prstGeom prst="rect">
              <a:avLst/>
            </a:prstGeom>
          </p:spPr>
        </p:pic>
      </p:grpSp>
      <p:grpSp>
        <p:nvGrpSpPr>
          <p:cNvPr id="22" name="组合 146">
            <a:extLst>
              <a:ext uri="{FF2B5EF4-FFF2-40B4-BE49-F238E27FC236}">
                <a16:creationId xmlns:a16="http://schemas.microsoft.com/office/drawing/2014/main" id="{8758B28E-CED7-490A-9795-49340CC60EAD}"/>
              </a:ext>
            </a:extLst>
          </p:cNvPr>
          <p:cNvGrpSpPr/>
          <p:nvPr/>
        </p:nvGrpSpPr>
        <p:grpSpPr>
          <a:xfrm>
            <a:off x="2286809" y="4736752"/>
            <a:ext cx="1800000" cy="1800000"/>
            <a:chOff x="8781339" y="3150783"/>
            <a:chExt cx="996724" cy="960635"/>
          </a:xfrm>
        </p:grpSpPr>
        <p:grpSp>
          <p:nvGrpSpPr>
            <p:cNvPr id="23" name="组合 147">
              <a:extLst>
                <a:ext uri="{FF2B5EF4-FFF2-40B4-BE49-F238E27FC236}">
                  <a16:creationId xmlns:a16="http://schemas.microsoft.com/office/drawing/2014/main" id="{51EC0BA7-B9B0-4F14-91F4-9F25DB65537F}"/>
                </a:ext>
              </a:extLst>
            </p:cNvPr>
            <p:cNvGrpSpPr/>
            <p:nvPr/>
          </p:nvGrpSpPr>
          <p:grpSpPr>
            <a:xfrm>
              <a:off x="8781339" y="3150783"/>
              <a:ext cx="996724" cy="960635"/>
              <a:chOff x="9390645" y="2087110"/>
              <a:chExt cx="2223440" cy="1474237"/>
            </a:xfrm>
          </p:grpSpPr>
          <p:sp>
            <p:nvSpPr>
              <p:cNvPr id="25" name="椭圆 149">
                <a:extLst>
                  <a:ext uri="{FF2B5EF4-FFF2-40B4-BE49-F238E27FC236}">
                    <a16:creationId xmlns:a16="http://schemas.microsoft.com/office/drawing/2014/main" id="{50F7D747-D6FA-4ED5-9629-B176808408B4}"/>
                  </a:ext>
                </a:extLst>
              </p:cNvPr>
              <p:cNvSpPr/>
              <p:nvPr/>
            </p:nvSpPr>
            <p:spPr>
              <a:xfrm>
                <a:off x="9390646" y="2087110"/>
                <a:ext cx="2223439" cy="1474237"/>
              </a:xfrm>
              <a:prstGeom prst="ellipse">
                <a:avLst/>
              </a:prstGeom>
              <a:solidFill>
                <a:srgbClr val="E7E8ED"/>
              </a:solidFill>
              <a:ln>
                <a:noFill/>
              </a:ln>
              <a:effectLst>
                <a:outerShdw blurRad="254000" dist="190500" dir="2700000" algn="tl" rotWithShape="0">
                  <a:srgbClr val="A1A5B9">
                    <a:alpha val="7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6" name="椭圆 150">
                <a:extLst>
                  <a:ext uri="{FF2B5EF4-FFF2-40B4-BE49-F238E27FC236}">
                    <a16:creationId xmlns:a16="http://schemas.microsoft.com/office/drawing/2014/main" id="{A6D49B50-CBC7-453D-8108-9B6CD1E96480}"/>
                  </a:ext>
                </a:extLst>
              </p:cNvPr>
              <p:cNvSpPr/>
              <p:nvPr/>
            </p:nvSpPr>
            <p:spPr>
              <a:xfrm>
                <a:off x="9390645" y="2087110"/>
                <a:ext cx="2223439" cy="1474237"/>
              </a:xfrm>
              <a:prstGeom prst="ellipse">
                <a:avLst/>
              </a:prstGeom>
              <a:solidFill>
                <a:srgbClr val="E7E8ED"/>
              </a:solidFill>
              <a:ln>
                <a:noFill/>
              </a:ln>
              <a:effectLst>
                <a:outerShdw blurRad="254000" dist="190500" dir="13500000" algn="tl"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pic>
          <p:nvPicPr>
            <p:cNvPr id="24" name="图形 148" descr="靶心">
              <a:extLst>
                <a:ext uri="{FF2B5EF4-FFF2-40B4-BE49-F238E27FC236}">
                  <a16:creationId xmlns:a16="http://schemas.microsoft.com/office/drawing/2014/main" id="{D900A1E0-BFA9-407A-B217-4E490682C3FB}"/>
                </a:ext>
              </a:extLst>
            </p:cNvPr>
            <p:cNvPicPr>
              <a:picLocks noChangeAspect="1"/>
            </p:cNvPicPr>
            <p:nvPr/>
          </p:nvPicPr>
          <p:blipFill>
            <a:blip r:embed="rId5"/>
            <a:stretch>
              <a:fillRect/>
            </a:stretch>
          </p:blipFill>
          <p:spPr>
            <a:xfrm>
              <a:off x="8923314" y="3271099"/>
              <a:ext cx="720000" cy="720000"/>
            </a:xfrm>
            <a:prstGeom prst="rect">
              <a:avLst/>
            </a:prstGeom>
          </p:spPr>
        </p:pic>
      </p:grpSp>
      <p:grpSp>
        <p:nvGrpSpPr>
          <p:cNvPr id="28" name="组合 206">
            <a:extLst>
              <a:ext uri="{FF2B5EF4-FFF2-40B4-BE49-F238E27FC236}">
                <a16:creationId xmlns:a16="http://schemas.microsoft.com/office/drawing/2014/main" id="{4C1FB0C4-C306-405E-BC5F-1ACC09C2C57B}"/>
              </a:ext>
            </a:extLst>
          </p:cNvPr>
          <p:cNvGrpSpPr/>
          <p:nvPr/>
        </p:nvGrpSpPr>
        <p:grpSpPr>
          <a:xfrm>
            <a:off x="3218767" y="0"/>
            <a:ext cx="2716215" cy="3754622"/>
            <a:chOff x="4356400" y="0"/>
            <a:chExt cx="4122000" cy="3883442"/>
          </a:xfrm>
        </p:grpSpPr>
        <p:sp>
          <p:nvSpPr>
            <p:cNvPr id="49" name="任意多边形 72">
              <a:extLst>
                <a:ext uri="{FF2B5EF4-FFF2-40B4-BE49-F238E27FC236}">
                  <a16:creationId xmlns:a16="http://schemas.microsoft.com/office/drawing/2014/main" id="{A9F5F2CE-B363-4B83-BFDD-B11F97DDAE4A}"/>
                </a:ext>
              </a:extLst>
            </p:cNvPr>
            <p:cNvSpPr/>
            <p:nvPr userDrawn="1"/>
          </p:nvSpPr>
          <p:spPr>
            <a:xfrm>
              <a:off x="4356400" y="0"/>
              <a:ext cx="4122000" cy="3773714"/>
            </a:xfrm>
            <a:custGeom>
              <a:avLst/>
              <a:gdLst>
                <a:gd name="connsiteX0" fmla="*/ 2565 w 2394858"/>
                <a:gd name="connsiteY0" fmla="*/ 0 h 3773714"/>
                <a:gd name="connsiteX1" fmla="*/ 2392293 w 2394858"/>
                <a:gd name="connsiteY1" fmla="*/ 0 h 3773714"/>
                <a:gd name="connsiteX2" fmla="*/ 2394858 w 2394858"/>
                <a:gd name="connsiteY2" fmla="*/ 50799 h 3773714"/>
                <a:gd name="connsiteX3" fmla="*/ 2394857 w 2394858"/>
                <a:gd name="connsiteY3" fmla="*/ 2576285 h 3773714"/>
                <a:gd name="connsiteX4" fmla="*/ 1197428 w 2394858"/>
                <a:gd name="connsiteY4" fmla="*/ 3773714 h 3773714"/>
                <a:gd name="connsiteX5" fmla="*/ 1197429 w 2394858"/>
                <a:gd name="connsiteY5" fmla="*/ 3773713 h 3773714"/>
                <a:gd name="connsiteX6" fmla="*/ 0 w 2394858"/>
                <a:gd name="connsiteY6" fmla="*/ 2576284 h 3773714"/>
                <a:gd name="connsiteX7" fmla="*/ 0 w 2394858"/>
                <a:gd name="connsiteY7" fmla="*/ 50799 h 377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4858" h="3773714">
                  <a:moveTo>
                    <a:pt x="2565" y="0"/>
                  </a:moveTo>
                  <a:lnTo>
                    <a:pt x="2392293" y="0"/>
                  </a:lnTo>
                  <a:lnTo>
                    <a:pt x="2394858" y="50799"/>
                  </a:lnTo>
                  <a:cubicBezTo>
                    <a:pt x="2394858" y="892628"/>
                    <a:pt x="2394857" y="1734456"/>
                    <a:pt x="2394857" y="2576285"/>
                  </a:cubicBezTo>
                  <a:cubicBezTo>
                    <a:pt x="2394857" y="3237607"/>
                    <a:pt x="1858750" y="3773714"/>
                    <a:pt x="1197428" y="3773714"/>
                  </a:cubicBezTo>
                  <a:lnTo>
                    <a:pt x="1197429" y="3773713"/>
                  </a:lnTo>
                  <a:cubicBezTo>
                    <a:pt x="536107" y="3773713"/>
                    <a:pt x="0" y="3237606"/>
                    <a:pt x="0" y="2576284"/>
                  </a:cubicBezTo>
                  <a:lnTo>
                    <a:pt x="0" y="50799"/>
                  </a:lnTo>
                  <a:close/>
                </a:path>
              </a:pathLst>
            </a:custGeom>
            <a:blipFill dpi="0" rotWithShape="1">
              <a:blip r:embed="rId6" cstate="print"/>
              <a:srcRect/>
              <a:stretch>
                <a:fillRect l="-180079" r="-35117"/>
              </a:stretch>
            </a:blipFill>
            <a:ln w="76200" cap="flat" cmpd="sng" algn="ctr">
              <a:noFill/>
              <a:prstDash val="solid"/>
              <a:miter lim="800000"/>
            </a:ln>
            <a:effectLst>
              <a:outerShdw blurRad="317500" dist="63500" dir="2700000" algn="tl" rotWithShape="0">
                <a:prstClr val="black">
                  <a:alpha val="29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350" b="0" i="0" u="none" strike="noStrike" kern="0" cap="none" spc="0" normalizeH="0" baseline="0" noProof="0">
                <a:ln>
                  <a:noFill/>
                </a:ln>
                <a:solidFill>
                  <a:prstClr val="white"/>
                </a:solidFill>
                <a:effectLst/>
                <a:uLnTx/>
                <a:uFillTx/>
                <a:latin typeface="Arial" panose="020B0604020202020204"/>
                <a:ea typeface="微软雅黑" panose="020B0503020204020204" charset="-122"/>
              </a:endParaRPr>
            </a:p>
          </p:txBody>
        </p:sp>
        <p:sp>
          <p:nvSpPr>
            <p:cNvPr id="50" name="任意多边形 73">
              <a:extLst>
                <a:ext uri="{FF2B5EF4-FFF2-40B4-BE49-F238E27FC236}">
                  <a16:creationId xmlns:a16="http://schemas.microsoft.com/office/drawing/2014/main" id="{F66BF6A8-A423-4DFA-8A37-35902EBF63B3}"/>
                </a:ext>
              </a:extLst>
            </p:cNvPr>
            <p:cNvSpPr/>
            <p:nvPr userDrawn="1"/>
          </p:nvSpPr>
          <p:spPr>
            <a:xfrm>
              <a:off x="4356400" y="110642"/>
              <a:ext cx="4120080" cy="3772800"/>
            </a:xfrm>
            <a:custGeom>
              <a:avLst/>
              <a:gdLst>
                <a:gd name="connsiteX0" fmla="*/ 2565 w 2394858"/>
                <a:gd name="connsiteY0" fmla="*/ 0 h 3773714"/>
                <a:gd name="connsiteX1" fmla="*/ 2392293 w 2394858"/>
                <a:gd name="connsiteY1" fmla="*/ 0 h 3773714"/>
                <a:gd name="connsiteX2" fmla="*/ 2394858 w 2394858"/>
                <a:gd name="connsiteY2" fmla="*/ 50799 h 3773714"/>
                <a:gd name="connsiteX3" fmla="*/ 2394857 w 2394858"/>
                <a:gd name="connsiteY3" fmla="*/ 2576285 h 3773714"/>
                <a:gd name="connsiteX4" fmla="*/ 1197428 w 2394858"/>
                <a:gd name="connsiteY4" fmla="*/ 3773714 h 3773714"/>
                <a:gd name="connsiteX5" fmla="*/ 1197429 w 2394858"/>
                <a:gd name="connsiteY5" fmla="*/ 3773713 h 3773714"/>
                <a:gd name="connsiteX6" fmla="*/ 0 w 2394858"/>
                <a:gd name="connsiteY6" fmla="*/ 2576284 h 3773714"/>
                <a:gd name="connsiteX7" fmla="*/ 0 w 2394858"/>
                <a:gd name="connsiteY7" fmla="*/ 50799 h 377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4858" h="3773714">
                  <a:moveTo>
                    <a:pt x="2565" y="0"/>
                  </a:moveTo>
                  <a:lnTo>
                    <a:pt x="2392293" y="0"/>
                  </a:lnTo>
                  <a:lnTo>
                    <a:pt x="2394858" y="50799"/>
                  </a:lnTo>
                  <a:cubicBezTo>
                    <a:pt x="2394858" y="892628"/>
                    <a:pt x="2394857" y="1734456"/>
                    <a:pt x="2394857" y="2576285"/>
                  </a:cubicBezTo>
                  <a:cubicBezTo>
                    <a:pt x="2394857" y="3237607"/>
                    <a:pt x="1858750" y="3773714"/>
                    <a:pt x="1197428" y="3773714"/>
                  </a:cubicBezTo>
                  <a:lnTo>
                    <a:pt x="1197429" y="3773713"/>
                  </a:lnTo>
                  <a:cubicBezTo>
                    <a:pt x="536107" y="3773713"/>
                    <a:pt x="0" y="3237606"/>
                    <a:pt x="0" y="2576284"/>
                  </a:cubicBezTo>
                  <a:lnTo>
                    <a:pt x="0" y="50799"/>
                  </a:lnTo>
                  <a:close/>
                </a:path>
              </a:pathLst>
            </a:custGeom>
            <a:gradFill>
              <a:gsLst>
                <a:gs pos="45000">
                  <a:schemeClr val="bg1">
                    <a:alpha val="0"/>
                  </a:schemeClr>
                </a:gs>
                <a:gs pos="73000">
                  <a:schemeClr val="bg1"/>
                </a:gs>
              </a:gsLst>
              <a:lin ang="5400000" scaled="0"/>
            </a:gradFill>
            <a:ln w="76200" cap="flat" cmpd="sng" algn="ctr">
              <a:no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350" b="0" i="0" u="none" strike="noStrike" kern="0" cap="none" spc="0" normalizeH="0" baseline="0" noProof="0">
                <a:ln>
                  <a:noFill/>
                </a:ln>
                <a:solidFill>
                  <a:prstClr val="white"/>
                </a:solidFill>
                <a:effectLst/>
                <a:uLnTx/>
                <a:uFillTx/>
                <a:latin typeface="Arial" panose="020B0604020202020204"/>
                <a:ea typeface="微软雅黑" panose="020B0503020204020204" charset="-122"/>
              </a:endParaRPr>
            </a:p>
          </p:txBody>
        </p:sp>
      </p:grpSp>
      <p:grpSp>
        <p:nvGrpSpPr>
          <p:cNvPr id="29" name="组合 209">
            <a:extLst>
              <a:ext uri="{FF2B5EF4-FFF2-40B4-BE49-F238E27FC236}">
                <a16:creationId xmlns:a16="http://schemas.microsoft.com/office/drawing/2014/main" id="{25AB99BD-7B66-4100-A574-0884DC579D8C}"/>
              </a:ext>
            </a:extLst>
          </p:cNvPr>
          <p:cNvGrpSpPr/>
          <p:nvPr/>
        </p:nvGrpSpPr>
        <p:grpSpPr>
          <a:xfrm>
            <a:off x="3101105" y="2770075"/>
            <a:ext cx="2941507" cy="1272577"/>
            <a:chOff x="1071103" y="3739092"/>
            <a:chExt cx="4771071" cy="1854313"/>
          </a:xfrm>
        </p:grpSpPr>
        <p:sp>
          <p:nvSpPr>
            <p:cNvPr id="33" name="Freeform 18">
              <a:extLst>
                <a:ext uri="{FF2B5EF4-FFF2-40B4-BE49-F238E27FC236}">
                  <a16:creationId xmlns:a16="http://schemas.microsoft.com/office/drawing/2014/main" id="{5B243C9B-B8D5-47AD-B117-005AEAF455B8}"/>
                </a:ext>
              </a:extLst>
            </p:cNvPr>
            <p:cNvSpPr/>
            <p:nvPr/>
          </p:nvSpPr>
          <p:spPr bwMode="auto">
            <a:xfrm>
              <a:off x="2105001" y="3739092"/>
              <a:ext cx="1354120" cy="1207662"/>
            </a:xfrm>
            <a:custGeom>
              <a:avLst/>
              <a:gdLst>
                <a:gd name="T0" fmla="*/ 312 w 312"/>
                <a:gd name="T1" fmla="*/ 278 h 278"/>
                <a:gd name="T2" fmla="*/ 156 w 312"/>
                <a:gd name="T3" fmla="*/ 147 h 278"/>
                <a:gd name="T4" fmla="*/ 0 w 312"/>
                <a:gd name="T5" fmla="*/ 66 h 278"/>
                <a:gd name="T6" fmla="*/ 77 w 312"/>
                <a:gd name="T7" fmla="*/ 0 h 278"/>
                <a:gd name="T8" fmla="*/ 213 w 312"/>
                <a:gd name="T9" fmla="*/ 58 h 278"/>
                <a:gd name="T10" fmla="*/ 312 w 312"/>
                <a:gd name="T11" fmla="*/ 170 h 278"/>
                <a:gd name="T12" fmla="*/ 312 w 312"/>
                <a:gd name="T13" fmla="*/ 278 h 278"/>
              </a:gdLst>
              <a:ahLst/>
              <a:cxnLst>
                <a:cxn ang="0">
                  <a:pos x="T0" y="T1"/>
                </a:cxn>
                <a:cxn ang="0">
                  <a:pos x="T2" y="T3"/>
                </a:cxn>
                <a:cxn ang="0">
                  <a:pos x="T4" y="T5"/>
                </a:cxn>
                <a:cxn ang="0">
                  <a:pos x="T6" y="T7"/>
                </a:cxn>
                <a:cxn ang="0">
                  <a:pos x="T8" y="T9"/>
                </a:cxn>
                <a:cxn ang="0">
                  <a:pos x="T10" y="T11"/>
                </a:cxn>
                <a:cxn ang="0">
                  <a:pos x="T12" y="T13"/>
                </a:cxn>
              </a:cxnLst>
              <a:rect l="0" t="0" r="r" b="b"/>
              <a:pathLst>
                <a:path w="312" h="278">
                  <a:moveTo>
                    <a:pt x="312" y="278"/>
                  </a:moveTo>
                  <a:cubicBezTo>
                    <a:pt x="312" y="278"/>
                    <a:pt x="281" y="160"/>
                    <a:pt x="156" y="147"/>
                  </a:cubicBezTo>
                  <a:cubicBezTo>
                    <a:pt x="31" y="134"/>
                    <a:pt x="0" y="66"/>
                    <a:pt x="0" y="66"/>
                  </a:cubicBezTo>
                  <a:cubicBezTo>
                    <a:pt x="77" y="0"/>
                    <a:pt x="77" y="0"/>
                    <a:pt x="77" y="0"/>
                  </a:cubicBezTo>
                  <a:cubicBezTo>
                    <a:pt x="77" y="0"/>
                    <a:pt x="130" y="48"/>
                    <a:pt x="213" y="58"/>
                  </a:cubicBezTo>
                  <a:cubicBezTo>
                    <a:pt x="297" y="68"/>
                    <a:pt x="312" y="170"/>
                    <a:pt x="312" y="170"/>
                  </a:cubicBezTo>
                  <a:lnTo>
                    <a:pt x="312" y="278"/>
                  </a:lnTo>
                  <a:close/>
                </a:path>
              </a:pathLst>
            </a:custGeom>
            <a:solidFill>
              <a:srgbClr val="F5F5F6"/>
            </a:solidFill>
            <a:ln>
              <a:noFill/>
            </a:ln>
          </p:spPr>
          <p:txBody>
            <a:bodyPr vert="horz" wrap="square" lIns="91440" tIns="45720" rIns="91440" bIns="45720" numCol="1" anchor="t" anchorCtr="0" compatLnSpc="1"/>
            <a:lstStyle/>
            <a:p>
              <a:endParaRPr lang="zh-CN" altLang="en-US" sz="1350"/>
            </a:p>
          </p:txBody>
        </p:sp>
        <p:sp>
          <p:nvSpPr>
            <p:cNvPr id="34" name="Freeform 5">
              <a:extLst>
                <a:ext uri="{FF2B5EF4-FFF2-40B4-BE49-F238E27FC236}">
                  <a16:creationId xmlns:a16="http://schemas.microsoft.com/office/drawing/2014/main" id="{E5E0575D-D39D-4084-96DE-B79A92A15BC1}"/>
                </a:ext>
              </a:extLst>
            </p:cNvPr>
            <p:cNvSpPr/>
            <p:nvPr/>
          </p:nvSpPr>
          <p:spPr bwMode="auto">
            <a:xfrm>
              <a:off x="1109579" y="4842495"/>
              <a:ext cx="4697842" cy="750910"/>
            </a:xfrm>
            <a:custGeom>
              <a:avLst/>
              <a:gdLst>
                <a:gd name="T0" fmla="*/ 1023 w 1082"/>
                <a:gd name="T1" fmla="*/ 77 h 173"/>
                <a:gd name="T2" fmla="*/ 599 w 1082"/>
                <a:gd name="T3" fmla="*/ 77 h 173"/>
                <a:gd name="T4" fmla="*/ 601 w 1082"/>
                <a:gd name="T5" fmla="*/ 62 h 173"/>
                <a:gd name="T6" fmla="*/ 541 w 1082"/>
                <a:gd name="T7" fmla="*/ 0 h 173"/>
                <a:gd name="T8" fmla="*/ 482 w 1082"/>
                <a:gd name="T9" fmla="*/ 62 h 173"/>
                <a:gd name="T10" fmla="*/ 483 w 1082"/>
                <a:gd name="T11" fmla="*/ 77 h 173"/>
                <a:gd name="T12" fmla="*/ 57 w 1082"/>
                <a:gd name="T13" fmla="*/ 77 h 173"/>
                <a:gd name="T14" fmla="*/ 0 w 1082"/>
                <a:gd name="T15" fmla="*/ 148 h 173"/>
                <a:gd name="T16" fmla="*/ 442 w 1082"/>
                <a:gd name="T17" fmla="*/ 133 h 173"/>
                <a:gd name="T18" fmla="*/ 488 w 1082"/>
                <a:gd name="T19" fmla="*/ 143 h 173"/>
                <a:gd name="T20" fmla="*/ 549 w 1082"/>
                <a:gd name="T21" fmla="*/ 162 h 173"/>
                <a:gd name="T22" fmla="*/ 614 w 1082"/>
                <a:gd name="T23" fmla="*/ 133 h 173"/>
                <a:gd name="T24" fmla="*/ 1082 w 1082"/>
                <a:gd name="T25" fmla="*/ 148 h 173"/>
                <a:gd name="T26" fmla="*/ 1023 w 1082"/>
                <a:gd name="T27" fmla="*/ 7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2" h="173">
                  <a:moveTo>
                    <a:pt x="1023" y="77"/>
                  </a:moveTo>
                  <a:cubicBezTo>
                    <a:pt x="599" y="77"/>
                    <a:pt x="599" y="77"/>
                    <a:pt x="599" y="77"/>
                  </a:cubicBezTo>
                  <a:cubicBezTo>
                    <a:pt x="600" y="72"/>
                    <a:pt x="601" y="67"/>
                    <a:pt x="601" y="62"/>
                  </a:cubicBezTo>
                  <a:cubicBezTo>
                    <a:pt x="601" y="28"/>
                    <a:pt x="574" y="0"/>
                    <a:pt x="541" y="0"/>
                  </a:cubicBezTo>
                  <a:cubicBezTo>
                    <a:pt x="508" y="0"/>
                    <a:pt x="482" y="28"/>
                    <a:pt x="482" y="62"/>
                  </a:cubicBezTo>
                  <a:cubicBezTo>
                    <a:pt x="482" y="67"/>
                    <a:pt x="482" y="72"/>
                    <a:pt x="483" y="77"/>
                  </a:cubicBezTo>
                  <a:cubicBezTo>
                    <a:pt x="57" y="77"/>
                    <a:pt x="57" y="77"/>
                    <a:pt x="57" y="77"/>
                  </a:cubicBezTo>
                  <a:cubicBezTo>
                    <a:pt x="0" y="148"/>
                    <a:pt x="0" y="148"/>
                    <a:pt x="0" y="148"/>
                  </a:cubicBezTo>
                  <a:cubicBezTo>
                    <a:pt x="442" y="133"/>
                    <a:pt x="442" y="133"/>
                    <a:pt x="442" y="133"/>
                  </a:cubicBezTo>
                  <a:cubicBezTo>
                    <a:pt x="488" y="143"/>
                    <a:pt x="488" y="143"/>
                    <a:pt x="488" y="143"/>
                  </a:cubicBezTo>
                  <a:cubicBezTo>
                    <a:pt x="488" y="143"/>
                    <a:pt x="538" y="151"/>
                    <a:pt x="549" y="162"/>
                  </a:cubicBezTo>
                  <a:cubicBezTo>
                    <a:pt x="559" y="173"/>
                    <a:pt x="614" y="133"/>
                    <a:pt x="614" y="133"/>
                  </a:cubicBezTo>
                  <a:cubicBezTo>
                    <a:pt x="1082" y="148"/>
                    <a:pt x="1082" y="148"/>
                    <a:pt x="1082" y="148"/>
                  </a:cubicBezTo>
                  <a:lnTo>
                    <a:pt x="1023" y="77"/>
                  </a:lnTo>
                  <a:close/>
                </a:path>
              </a:pathLst>
            </a:custGeom>
            <a:solidFill>
              <a:schemeClr val="tx2">
                <a:lumMod val="75000"/>
              </a:schemeClr>
            </a:solidFill>
            <a:ln>
              <a:noFill/>
            </a:ln>
          </p:spPr>
          <p:txBody>
            <a:bodyPr vert="horz" wrap="square" lIns="91440" tIns="45720" rIns="91440" bIns="45720" numCol="1" anchor="t" anchorCtr="0" compatLnSpc="1"/>
            <a:lstStyle/>
            <a:p>
              <a:endParaRPr lang="zh-CN" altLang="en-US" sz="1350"/>
            </a:p>
          </p:txBody>
        </p:sp>
        <p:sp>
          <p:nvSpPr>
            <p:cNvPr id="35" name="Freeform 6">
              <a:extLst>
                <a:ext uri="{FF2B5EF4-FFF2-40B4-BE49-F238E27FC236}">
                  <a16:creationId xmlns:a16="http://schemas.microsoft.com/office/drawing/2014/main" id="{078DA845-3F77-4EBA-9325-C85DC46DC6B0}"/>
                </a:ext>
              </a:extLst>
            </p:cNvPr>
            <p:cNvSpPr/>
            <p:nvPr/>
          </p:nvSpPr>
          <p:spPr bwMode="auto">
            <a:xfrm>
              <a:off x="1392567" y="4298861"/>
              <a:ext cx="2066554" cy="938327"/>
            </a:xfrm>
            <a:custGeom>
              <a:avLst/>
              <a:gdLst>
                <a:gd name="T0" fmla="*/ 0 w 476"/>
                <a:gd name="T1" fmla="*/ 165 h 216"/>
                <a:gd name="T2" fmla="*/ 101 w 476"/>
                <a:gd name="T3" fmla="*/ 65 h 216"/>
                <a:gd name="T4" fmla="*/ 268 w 476"/>
                <a:gd name="T5" fmla="*/ 41 h 216"/>
                <a:gd name="T6" fmla="*/ 476 w 476"/>
                <a:gd name="T7" fmla="*/ 41 h 216"/>
                <a:gd name="T8" fmla="*/ 476 w 476"/>
                <a:gd name="T9" fmla="*/ 149 h 216"/>
                <a:gd name="T10" fmla="*/ 61 w 476"/>
                <a:gd name="T11" fmla="*/ 216 h 216"/>
                <a:gd name="T12" fmla="*/ 0 w 476"/>
                <a:gd name="T13" fmla="*/ 165 h 216"/>
              </a:gdLst>
              <a:ahLst/>
              <a:cxnLst>
                <a:cxn ang="0">
                  <a:pos x="T0" y="T1"/>
                </a:cxn>
                <a:cxn ang="0">
                  <a:pos x="T2" y="T3"/>
                </a:cxn>
                <a:cxn ang="0">
                  <a:pos x="T4" y="T5"/>
                </a:cxn>
                <a:cxn ang="0">
                  <a:pos x="T6" y="T7"/>
                </a:cxn>
                <a:cxn ang="0">
                  <a:pos x="T8" y="T9"/>
                </a:cxn>
                <a:cxn ang="0">
                  <a:pos x="T10" y="T11"/>
                </a:cxn>
                <a:cxn ang="0">
                  <a:pos x="T12" y="T13"/>
                </a:cxn>
              </a:cxnLst>
              <a:rect l="0" t="0" r="r" b="b"/>
              <a:pathLst>
                <a:path w="476" h="216">
                  <a:moveTo>
                    <a:pt x="0" y="165"/>
                  </a:moveTo>
                  <a:cubicBezTo>
                    <a:pt x="101" y="65"/>
                    <a:pt x="101" y="65"/>
                    <a:pt x="101" y="65"/>
                  </a:cubicBezTo>
                  <a:cubicBezTo>
                    <a:pt x="101" y="65"/>
                    <a:pt x="170" y="81"/>
                    <a:pt x="268" y="41"/>
                  </a:cubicBezTo>
                  <a:cubicBezTo>
                    <a:pt x="365" y="0"/>
                    <a:pt x="453" y="21"/>
                    <a:pt x="476" y="41"/>
                  </a:cubicBezTo>
                  <a:cubicBezTo>
                    <a:pt x="476" y="149"/>
                    <a:pt x="476" y="149"/>
                    <a:pt x="476" y="149"/>
                  </a:cubicBezTo>
                  <a:cubicBezTo>
                    <a:pt x="61" y="216"/>
                    <a:pt x="61" y="216"/>
                    <a:pt x="61" y="216"/>
                  </a:cubicBezTo>
                  <a:lnTo>
                    <a:pt x="0" y="165"/>
                  </a:lnTo>
                  <a:close/>
                </a:path>
              </a:pathLst>
            </a:custGeom>
            <a:solidFill>
              <a:srgbClr val="E6E7E8"/>
            </a:solidFill>
            <a:ln>
              <a:noFill/>
            </a:ln>
          </p:spPr>
          <p:txBody>
            <a:bodyPr vert="horz" wrap="square" lIns="91440" tIns="45720" rIns="91440" bIns="45720" numCol="1" anchor="t" anchorCtr="0" compatLnSpc="1"/>
            <a:lstStyle/>
            <a:p>
              <a:endParaRPr lang="zh-CN" altLang="en-US" sz="1350"/>
            </a:p>
          </p:txBody>
        </p:sp>
        <p:sp>
          <p:nvSpPr>
            <p:cNvPr id="36" name="Freeform 7">
              <a:extLst>
                <a:ext uri="{FF2B5EF4-FFF2-40B4-BE49-F238E27FC236}">
                  <a16:creationId xmlns:a16="http://schemas.microsoft.com/office/drawing/2014/main" id="{9D3F3FE3-C3A4-4157-B383-AD7054B306FF}"/>
                </a:ext>
              </a:extLst>
            </p:cNvPr>
            <p:cNvSpPr/>
            <p:nvPr/>
          </p:nvSpPr>
          <p:spPr bwMode="auto">
            <a:xfrm>
              <a:off x="3459121" y="4298861"/>
              <a:ext cx="2066554" cy="938327"/>
            </a:xfrm>
            <a:custGeom>
              <a:avLst/>
              <a:gdLst>
                <a:gd name="T0" fmla="*/ 476 w 476"/>
                <a:gd name="T1" fmla="*/ 165 h 216"/>
                <a:gd name="T2" fmla="*/ 374 w 476"/>
                <a:gd name="T3" fmla="*/ 65 h 216"/>
                <a:gd name="T4" fmla="*/ 208 w 476"/>
                <a:gd name="T5" fmla="*/ 41 h 216"/>
                <a:gd name="T6" fmla="*/ 0 w 476"/>
                <a:gd name="T7" fmla="*/ 41 h 216"/>
                <a:gd name="T8" fmla="*/ 0 w 476"/>
                <a:gd name="T9" fmla="*/ 149 h 216"/>
                <a:gd name="T10" fmla="*/ 415 w 476"/>
                <a:gd name="T11" fmla="*/ 216 h 216"/>
                <a:gd name="T12" fmla="*/ 476 w 476"/>
                <a:gd name="T13" fmla="*/ 165 h 216"/>
              </a:gdLst>
              <a:ahLst/>
              <a:cxnLst>
                <a:cxn ang="0">
                  <a:pos x="T0" y="T1"/>
                </a:cxn>
                <a:cxn ang="0">
                  <a:pos x="T2" y="T3"/>
                </a:cxn>
                <a:cxn ang="0">
                  <a:pos x="T4" y="T5"/>
                </a:cxn>
                <a:cxn ang="0">
                  <a:pos x="T6" y="T7"/>
                </a:cxn>
                <a:cxn ang="0">
                  <a:pos x="T8" y="T9"/>
                </a:cxn>
                <a:cxn ang="0">
                  <a:pos x="T10" y="T11"/>
                </a:cxn>
                <a:cxn ang="0">
                  <a:pos x="T12" y="T13"/>
                </a:cxn>
              </a:cxnLst>
              <a:rect l="0" t="0" r="r" b="b"/>
              <a:pathLst>
                <a:path w="476" h="216">
                  <a:moveTo>
                    <a:pt x="476" y="165"/>
                  </a:moveTo>
                  <a:cubicBezTo>
                    <a:pt x="374" y="65"/>
                    <a:pt x="374" y="65"/>
                    <a:pt x="374" y="65"/>
                  </a:cubicBezTo>
                  <a:cubicBezTo>
                    <a:pt x="374" y="65"/>
                    <a:pt x="306" y="81"/>
                    <a:pt x="208" y="41"/>
                  </a:cubicBezTo>
                  <a:cubicBezTo>
                    <a:pt x="111" y="0"/>
                    <a:pt x="23" y="21"/>
                    <a:pt x="0" y="41"/>
                  </a:cubicBezTo>
                  <a:cubicBezTo>
                    <a:pt x="0" y="149"/>
                    <a:pt x="0" y="149"/>
                    <a:pt x="0" y="149"/>
                  </a:cubicBezTo>
                  <a:cubicBezTo>
                    <a:pt x="415" y="216"/>
                    <a:pt x="415" y="216"/>
                    <a:pt x="415" y="216"/>
                  </a:cubicBezTo>
                  <a:lnTo>
                    <a:pt x="476" y="165"/>
                  </a:lnTo>
                  <a:close/>
                </a:path>
              </a:pathLst>
            </a:custGeom>
            <a:solidFill>
              <a:srgbClr val="D0D2D3"/>
            </a:solidFill>
            <a:ln>
              <a:noFill/>
            </a:ln>
          </p:spPr>
          <p:txBody>
            <a:bodyPr vert="horz" wrap="square" lIns="91440" tIns="45720" rIns="91440" bIns="45720" numCol="1" anchor="t" anchorCtr="0" compatLnSpc="1"/>
            <a:lstStyle/>
            <a:p>
              <a:endParaRPr lang="zh-CN" altLang="en-US" sz="1350"/>
            </a:p>
          </p:txBody>
        </p:sp>
        <p:sp>
          <p:nvSpPr>
            <p:cNvPr id="37" name="Freeform 8">
              <a:extLst>
                <a:ext uri="{FF2B5EF4-FFF2-40B4-BE49-F238E27FC236}">
                  <a16:creationId xmlns:a16="http://schemas.microsoft.com/office/drawing/2014/main" id="{B85BFFD9-2B84-47F8-A295-5263E36FFEED}"/>
                </a:ext>
              </a:extLst>
            </p:cNvPr>
            <p:cNvSpPr/>
            <p:nvPr/>
          </p:nvSpPr>
          <p:spPr bwMode="auto">
            <a:xfrm>
              <a:off x="1210114" y="4507378"/>
              <a:ext cx="2249006" cy="999145"/>
            </a:xfrm>
            <a:custGeom>
              <a:avLst/>
              <a:gdLst>
                <a:gd name="T0" fmla="*/ 518 w 518"/>
                <a:gd name="T1" fmla="*/ 101 h 230"/>
                <a:gd name="T2" fmla="*/ 306 w 518"/>
                <a:gd name="T3" fmla="*/ 63 h 230"/>
                <a:gd name="T4" fmla="*/ 42 w 518"/>
                <a:gd name="T5" fmla="*/ 117 h 230"/>
                <a:gd name="T6" fmla="*/ 0 w 518"/>
                <a:gd name="T7" fmla="*/ 218 h 230"/>
                <a:gd name="T8" fmla="*/ 248 w 518"/>
                <a:gd name="T9" fmla="*/ 195 h 230"/>
                <a:gd name="T10" fmla="*/ 464 w 518"/>
                <a:gd name="T11" fmla="*/ 206 h 230"/>
                <a:gd name="T12" fmla="*/ 518 w 518"/>
                <a:gd name="T13" fmla="*/ 101 h 230"/>
              </a:gdLst>
              <a:ahLst/>
              <a:cxnLst>
                <a:cxn ang="0">
                  <a:pos x="T0" y="T1"/>
                </a:cxn>
                <a:cxn ang="0">
                  <a:pos x="T2" y="T3"/>
                </a:cxn>
                <a:cxn ang="0">
                  <a:pos x="T4" y="T5"/>
                </a:cxn>
                <a:cxn ang="0">
                  <a:pos x="T6" y="T7"/>
                </a:cxn>
                <a:cxn ang="0">
                  <a:pos x="T8" y="T9"/>
                </a:cxn>
                <a:cxn ang="0">
                  <a:pos x="T10" y="T11"/>
                </a:cxn>
                <a:cxn ang="0">
                  <a:pos x="T12" y="T13"/>
                </a:cxn>
              </a:cxnLst>
              <a:rect l="0" t="0" r="r" b="b"/>
              <a:pathLst>
                <a:path w="518" h="230">
                  <a:moveTo>
                    <a:pt x="518" y="101"/>
                  </a:moveTo>
                  <a:cubicBezTo>
                    <a:pt x="518" y="101"/>
                    <a:pt x="445" y="0"/>
                    <a:pt x="306" y="63"/>
                  </a:cubicBezTo>
                  <a:cubicBezTo>
                    <a:pt x="166" y="126"/>
                    <a:pt x="42" y="117"/>
                    <a:pt x="42" y="117"/>
                  </a:cubicBezTo>
                  <a:cubicBezTo>
                    <a:pt x="0" y="218"/>
                    <a:pt x="0" y="218"/>
                    <a:pt x="0" y="218"/>
                  </a:cubicBezTo>
                  <a:cubicBezTo>
                    <a:pt x="0" y="218"/>
                    <a:pt x="145" y="230"/>
                    <a:pt x="248" y="195"/>
                  </a:cubicBezTo>
                  <a:cubicBezTo>
                    <a:pt x="316" y="173"/>
                    <a:pt x="394" y="129"/>
                    <a:pt x="464" y="206"/>
                  </a:cubicBezTo>
                  <a:cubicBezTo>
                    <a:pt x="464" y="206"/>
                    <a:pt x="478" y="130"/>
                    <a:pt x="518" y="101"/>
                  </a:cubicBezTo>
                  <a:close/>
                </a:path>
              </a:pathLst>
            </a:custGeom>
            <a:solidFill>
              <a:srgbClr val="BBBDBF"/>
            </a:solidFill>
            <a:ln>
              <a:noFill/>
            </a:ln>
          </p:spPr>
          <p:txBody>
            <a:bodyPr vert="horz" wrap="square" lIns="91440" tIns="45720" rIns="91440" bIns="45720" numCol="1" anchor="t" anchorCtr="0" compatLnSpc="1"/>
            <a:lstStyle/>
            <a:p>
              <a:endParaRPr lang="zh-CN" altLang="en-US" sz="1350"/>
            </a:p>
          </p:txBody>
        </p:sp>
        <p:sp>
          <p:nvSpPr>
            <p:cNvPr id="38" name="Freeform 9">
              <a:extLst>
                <a:ext uri="{FF2B5EF4-FFF2-40B4-BE49-F238E27FC236}">
                  <a16:creationId xmlns:a16="http://schemas.microsoft.com/office/drawing/2014/main" id="{B3D7FE08-842A-4391-B392-5848F3E51C14}"/>
                </a:ext>
              </a:extLst>
            </p:cNvPr>
            <p:cNvSpPr/>
            <p:nvPr/>
          </p:nvSpPr>
          <p:spPr bwMode="auto">
            <a:xfrm>
              <a:off x="3459121" y="4507378"/>
              <a:ext cx="2249006" cy="999145"/>
            </a:xfrm>
            <a:custGeom>
              <a:avLst/>
              <a:gdLst>
                <a:gd name="T0" fmla="*/ 0 w 518"/>
                <a:gd name="T1" fmla="*/ 101 h 230"/>
                <a:gd name="T2" fmla="*/ 212 w 518"/>
                <a:gd name="T3" fmla="*/ 63 h 230"/>
                <a:gd name="T4" fmla="*/ 476 w 518"/>
                <a:gd name="T5" fmla="*/ 117 h 230"/>
                <a:gd name="T6" fmla="*/ 518 w 518"/>
                <a:gd name="T7" fmla="*/ 218 h 230"/>
                <a:gd name="T8" fmla="*/ 269 w 518"/>
                <a:gd name="T9" fmla="*/ 195 h 230"/>
                <a:gd name="T10" fmla="*/ 53 w 518"/>
                <a:gd name="T11" fmla="*/ 206 h 230"/>
                <a:gd name="T12" fmla="*/ 0 w 518"/>
                <a:gd name="T13" fmla="*/ 101 h 230"/>
              </a:gdLst>
              <a:ahLst/>
              <a:cxnLst>
                <a:cxn ang="0">
                  <a:pos x="T0" y="T1"/>
                </a:cxn>
                <a:cxn ang="0">
                  <a:pos x="T2" y="T3"/>
                </a:cxn>
                <a:cxn ang="0">
                  <a:pos x="T4" y="T5"/>
                </a:cxn>
                <a:cxn ang="0">
                  <a:pos x="T6" y="T7"/>
                </a:cxn>
                <a:cxn ang="0">
                  <a:pos x="T8" y="T9"/>
                </a:cxn>
                <a:cxn ang="0">
                  <a:pos x="T10" y="T11"/>
                </a:cxn>
                <a:cxn ang="0">
                  <a:pos x="T12" y="T13"/>
                </a:cxn>
              </a:cxnLst>
              <a:rect l="0" t="0" r="r" b="b"/>
              <a:pathLst>
                <a:path w="518" h="230">
                  <a:moveTo>
                    <a:pt x="0" y="101"/>
                  </a:moveTo>
                  <a:cubicBezTo>
                    <a:pt x="0" y="101"/>
                    <a:pt x="72" y="0"/>
                    <a:pt x="212" y="63"/>
                  </a:cubicBezTo>
                  <a:cubicBezTo>
                    <a:pt x="351" y="126"/>
                    <a:pt x="476" y="117"/>
                    <a:pt x="476" y="117"/>
                  </a:cubicBezTo>
                  <a:cubicBezTo>
                    <a:pt x="518" y="218"/>
                    <a:pt x="518" y="218"/>
                    <a:pt x="518" y="218"/>
                  </a:cubicBezTo>
                  <a:cubicBezTo>
                    <a:pt x="518" y="218"/>
                    <a:pt x="372" y="230"/>
                    <a:pt x="269" y="195"/>
                  </a:cubicBezTo>
                  <a:cubicBezTo>
                    <a:pt x="202" y="173"/>
                    <a:pt x="124" y="129"/>
                    <a:pt x="53" y="206"/>
                  </a:cubicBezTo>
                  <a:cubicBezTo>
                    <a:pt x="53" y="206"/>
                    <a:pt x="40" y="130"/>
                    <a:pt x="0" y="101"/>
                  </a:cubicBezTo>
                  <a:close/>
                </a:path>
              </a:pathLst>
            </a:custGeom>
            <a:solidFill>
              <a:srgbClr val="BBBDBF"/>
            </a:solidFill>
            <a:ln>
              <a:noFill/>
            </a:ln>
          </p:spPr>
          <p:txBody>
            <a:bodyPr vert="horz" wrap="square" lIns="91440" tIns="45720" rIns="91440" bIns="45720" numCol="1" anchor="t" anchorCtr="0" compatLnSpc="1"/>
            <a:lstStyle/>
            <a:p>
              <a:endParaRPr lang="zh-CN" altLang="en-US" sz="1350"/>
            </a:p>
          </p:txBody>
        </p:sp>
        <p:sp>
          <p:nvSpPr>
            <p:cNvPr id="39" name="Freeform 10">
              <a:extLst>
                <a:ext uri="{FF2B5EF4-FFF2-40B4-BE49-F238E27FC236}">
                  <a16:creationId xmlns:a16="http://schemas.microsoft.com/office/drawing/2014/main" id="{7E4E0952-D639-4BE2-BEB1-D49F570BE650}"/>
                </a:ext>
              </a:extLst>
            </p:cNvPr>
            <p:cNvSpPr/>
            <p:nvPr/>
          </p:nvSpPr>
          <p:spPr bwMode="auto">
            <a:xfrm>
              <a:off x="3177374" y="4924412"/>
              <a:ext cx="563493" cy="503917"/>
            </a:xfrm>
            <a:custGeom>
              <a:avLst/>
              <a:gdLst>
                <a:gd name="T0" fmla="*/ 119 w 130"/>
                <a:gd name="T1" fmla="*/ 116 h 116"/>
                <a:gd name="T2" fmla="*/ 65 w 130"/>
                <a:gd name="T3" fmla="*/ 11 h 116"/>
                <a:gd name="T4" fmla="*/ 11 w 130"/>
                <a:gd name="T5" fmla="*/ 116 h 116"/>
                <a:gd name="T6" fmla="*/ 0 w 130"/>
                <a:gd name="T7" fmla="*/ 113 h 116"/>
                <a:gd name="T8" fmla="*/ 65 w 130"/>
                <a:gd name="T9" fmla="*/ 0 h 116"/>
                <a:gd name="T10" fmla="*/ 130 w 130"/>
                <a:gd name="T11" fmla="*/ 113 h 116"/>
                <a:gd name="T12" fmla="*/ 119 w 130"/>
                <a:gd name="T13" fmla="*/ 116 h 116"/>
              </a:gdLst>
              <a:ahLst/>
              <a:cxnLst>
                <a:cxn ang="0">
                  <a:pos x="T0" y="T1"/>
                </a:cxn>
                <a:cxn ang="0">
                  <a:pos x="T2" y="T3"/>
                </a:cxn>
                <a:cxn ang="0">
                  <a:pos x="T4" y="T5"/>
                </a:cxn>
                <a:cxn ang="0">
                  <a:pos x="T6" y="T7"/>
                </a:cxn>
                <a:cxn ang="0">
                  <a:pos x="T8" y="T9"/>
                </a:cxn>
                <a:cxn ang="0">
                  <a:pos x="T10" y="T11"/>
                </a:cxn>
                <a:cxn ang="0">
                  <a:pos x="T12" y="T13"/>
                </a:cxn>
              </a:cxnLst>
              <a:rect l="0" t="0" r="r" b="b"/>
              <a:pathLst>
                <a:path w="130" h="116">
                  <a:moveTo>
                    <a:pt x="119" y="116"/>
                  </a:moveTo>
                  <a:cubicBezTo>
                    <a:pt x="104" y="66"/>
                    <a:pt x="79" y="11"/>
                    <a:pt x="65" y="11"/>
                  </a:cubicBezTo>
                  <a:cubicBezTo>
                    <a:pt x="51" y="11"/>
                    <a:pt x="26" y="66"/>
                    <a:pt x="11" y="116"/>
                  </a:cubicBezTo>
                  <a:cubicBezTo>
                    <a:pt x="0" y="113"/>
                    <a:pt x="0" y="113"/>
                    <a:pt x="0" y="113"/>
                  </a:cubicBezTo>
                  <a:cubicBezTo>
                    <a:pt x="6" y="94"/>
                    <a:pt x="35" y="0"/>
                    <a:pt x="65" y="0"/>
                  </a:cubicBezTo>
                  <a:cubicBezTo>
                    <a:pt x="94" y="0"/>
                    <a:pt x="124" y="94"/>
                    <a:pt x="130" y="113"/>
                  </a:cubicBezTo>
                  <a:lnTo>
                    <a:pt x="119" y="116"/>
                  </a:lnTo>
                  <a:close/>
                </a:path>
              </a:pathLst>
            </a:custGeom>
            <a:solidFill>
              <a:srgbClr val="FAAF40"/>
            </a:solidFill>
            <a:ln>
              <a:noFill/>
            </a:ln>
          </p:spPr>
          <p:txBody>
            <a:bodyPr vert="horz" wrap="square" lIns="91440" tIns="45720" rIns="91440" bIns="45720" numCol="1" anchor="t" anchorCtr="0" compatLnSpc="1"/>
            <a:lstStyle/>
            <a:p>
              <a:endParaRPr lang="zh-CN" altLang="en-US" sz="1350"/>
            </a:p>
          </p:txBody>
        </p:sp>
        <p:sp>
          <p:nvSpPr>
            <p:cNvPr id="40" name="Freeform 11">
              <a:extLst>
                <a:ext uri="{FF2B5EF4-FFF2-40B4-BE49-F238E27FC236}">
                  <a16:creationId xmlns:a16="http://schemas.microsoft.com/office/drawing/2014/main" id="{4CB501AB-8B41-4F66-A5BB-3DB948FE7185}"/>
                </a:ext>
              </a:extLst>
            </p:cNvPr>
            <p:cNvSpPr/>
            <p:nvPr/>
          </p:nvSpPr>
          <p:spPr bwMode="auto">
            <a:xfrm>
              <a:off x="1071103" y="5384888"/>
              <a:ext cx="4771071" cy="208517"/>
            </a:xfrm>
            <a:custGeom>
              <a:avLst/>
              <a:gdLst>
                <a:gd name="T0" fmla="*/ 550 w 1099"/>
                <a:gd name="T1" fmla="*/ 48 h 48"/>
                <a:gd name="T2" fmla="*/ 487 w 1099"/>
                <a:gd name="T3" fmla="*/ 17 h 48"/>
                <a:gd name="T4" fmla="*/ 10 w 1099"/>
                <a:gd name="T5" fmla="*/ 40 h 48"/>
                <a:gd name="T6" fmla="*/ 1 w 1099"/>
                <a:gd name="T7" fmla="*/ 32 h 48"/>
                <a:gd name="T8" fmla="*/ 9 w 1099"/>
                <a:gd name="T9" fmla="*/ 23 h 48"/>
                <a:gd name="T10" fmla="*/ 490 w 1099"/>
                <a:gd name="T11" fmla="*/ 0 h 48"/>
                <a:gd name="T12" fmla="*/ 497 w 1099"/>
                <a:gd name="T13" fmla="*/ 3 h 48"/>
                <a:gd name="T14" fmla="*/ 550 w 1099"/>
                <a:gd name="T15" fmla="*/ 30 h 48"/>
                <a:gd name="T16" fmla="*/ 602 w 1099"/>
                <a:gd name="T17" fmla="*/ 3 h 48"/>
                <a:gd name="T18" fmla="*/ 610 w 1099"/>
                <a:gd name="T19" fmla="*/ 0 h 48"/>
                <a:gd name="T20" fmla="*/ 1091 w 1099"/>
                <a:gd name="T21" fmla="*/ 23 h 48"/>
                <a:gd name="T22" fmla="*/ 1099 w 1099"/>
                <a:gd name="T23" fmla="*/ 32 h 48"/>
                <a:gd name="T24" fmla="*/ 1090 w 1099"/>
                <a:gd name="T25" fmla="*/ 40 h 48"/>
                <a:gd name="T26" fmla="*/ 613 w 1099"/>
                <a:gd name="T27" fmla="*/ 17 h 48"/>
                <a:gd name="T28" fmla="*/ 550 w 1099"/>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9" h="48">
                  <a:moveTo>
                    <a:pt x="550" y="48"/>
                  </a:moveTo>
                  <a:cubicBezTo>
                    <a:pt x="519" y="48"/>
                    <a:pt x="495" y="26"/>
                    <a:pt x="487" y="17"/>
                  </a:cubicBezTo>
                  <a:cubicBezTo>
                    <a:pt x="10" y="40"/>
                    <a:pt x="10" y="40"/>
                    <a:pt x="10" y="40"/>
                  </a:cubicBezTo>
                  <a:cubicBezTo>
                    <a:pt x="5" y="40"/>
                    <a:pt x="1" y="36"/>
                    <a:pt x="1" y="32"/>
                  </a:cubicBezTo>
                  <a:cubicBezTo>
                    <a:pt x="0" y="27"/>
                    <a:pt x="4" y="23"/>
                    <a:pt x="9" y="23"/>
                  </a:cubicBezTo>
                  <a:cubicBezTo>
                    <a:pt x="490" y="0"/>
                    <a:pt x="490" y="0"/>
                    <a:pt x="490" y="0"/>
                  </a:cubicBezTo>
                  <a:cubicBezTo>
                    <a:pt x="493" y="0"/>
                    <a:pt x="496" y="1"/>
                    <a:pt x="497" y="3"/>
                  </a:cubicBezTo>
                  <a:cubicBezTo>
                    <a:pt x="498" y="3"/>
                    <a:pt x="520" y="30"/>
                    <a:pt x="550" y="30"/>
                  </a:cubicBezTo>
                  <a:cubicBezTo>
                    <a:pt x="580" y="30"/>
                    <a:pt x="602" y="3"/>
                    <a:pt x="602" y="3"/>
                  </a:cubicBezTo>
                  <a:cubicBezTo>
                    <a:pt x="604" y="1"/>
                    <a:pt x="607" y="0"/>
                    <a:pt x="610" y="0"/>
                  </a:cubicBezTo>
                  <a:cubicBezTo>
                    <a:pt x="1091" y="23"/>
                    <a:pt x="1091" y="23"/>
                    <a:pt x="1091" y="23"/>
                  </a:cubicBezTo>
                  <a:cubicBezTo>
                    <a:pt x="1096" y="23"/>
                    <a:pt x="1099" y="27"/>
                    <a:pt x="1099" y="32"/>
                  </a:cubicBezTo>
                  <a:cubicBezTo>
                    <a:pt x="1099" y="36"/>
                    <a:pt x="1095" y="40"/>
                    <a:pt x="1090" y="40"/>
                  </a:cubicBezTo>
                  <a:cubicBezTo>
                    <a:pt x="613" y="17"/>
                    <a:pt x="613" y="17"/>
                    <a:pt x="613" y="17"/>
                  </a:cubicBezTo>
                  <a:cubicBezTo>
                    <a:pt x="605" y="26"/>
                    <a:pt x="581" y="48"/>
                    <a:pt x="550" y="48"/>
                  </a:cubicBezTo>
                  <a:close/>
                </a:path>
              </a:pathLst>
            </a:custGeom>
            <a:solidFill>
              <a:schemeClr val="tx2"/>
            </a:solidFill>
            <a:ln>
              <a:noFill/>
            </a:ln>
          </p:spPr>
          <p:txBody>
            <a:bodyPr vert="horz" wrap="square" lIns="91440" tIns="45720" rIns="91440" bIns="45720" numCol="1" anchor="t" anchorCtr="0" compatLnSpc="1"/>
            <a:lstStyle/>
            <a:p>
              <a:endParaRPr lang="zh-CN" altLang="en-US" sz="1350"/>
            </a:p>
          </p:txBody>
        </p:sp>
        <p:sp>
          <p:nvSpPr>
            <p:cNvPr id="41" name="Freeform 12">
              <a:extLst>
                <a:ext uri="{FF2B5EF4-FFF2-40B4-BE49-F238E27FC236}">
                  <a16:creationId xmlns:a16="http://schemas.microsoft.com/office/drawing/2014/main" id="{0133FBC2-F28B-40B9-B1F9-BDD25FEEC9E7}"/>
                </a:ext>
              </a:extLst>
            </p:cNvPr>
            <p:cNvSpPr/>
            <p:nvPr/>
          </p:nvSpPr>
          <p:spPr bwMode="auto">
            <a:xfrm>
              <a:off x="1548955" y="4820154"/>
              <a:ext cx="1654484" cy="326429"/>
            </a:xfrm>
            <a:custGeom>
              <a:avLst/>
              <a:gdLst>
                <a:gd name="T0" fmla="*/ 0 w 381"/>
                <a:gd name="T1" fmla="*/ 73 h 75"/>
                <a:gd name="T2" fmla="*/ 5 w 381"/>
                <a:gd name="T3" fmla="*/ 73 h 75"/>
                <a:gd name="T4" fmla="*/ 17 w 381"/>
                <a:gd name="T5" fmla="*/ 72 h 75"/>
                <a:gd name="T6" fmla="*/ 62 w 381"/>
                <a:gd name="T7" fmla="*/ 67 h 75"/>
                <a:gd name="T8" fmla="*/ 91 w 381"/>
                <a:gd name="T9" fmla="*/ 61 h 75"/>
                <a:gd name="T10" fmla="*/ 107 w 381"/>
                <a:gd name="T11" fmla="*/ 58 h 75"/>
                <a:gd name="T12" fmla="*/ 124 w 381"/>
                <a:gd name="T13" fmla="*/ 54 h 75"/>
                <a:gd name="T14" fmla="*/ 140 w 381"/>
                <a:gd name="T15" fmla="*/ 49 h 75"/>
                <a:gd name="T16" fmla="*/ 157 w 381"/>
                <a:gd name="T17" fmla="*/ 43 h 75"/>
                <a:gd name="T18" fmla="*/ 174 w 381"/>
                <a:gd name="T19" fmla="*/ 37 h 75"/>
                <a:gd name="T20" fmla="*/ 191 w 381"/>
                <a:gd name="T21" fmla="*/ 30 h 75"/>
                <a:gd name="T22" fmla="*/ 208 w 381"/>
                <a:gd name="T23" fmla="*/ 22 h 75"/>
                <a:gd name="T24" fmla="*/ 225 w 381"/>
                <a:gd name="T25" fmla="*/ 15 h 75"/>
                <a:gd name="T26" fmla="*/ 243 w 381"/>
                <a:gd name="T27" fmla="*/ 9 h 75"/>
                <a:gd name="T28" fmla="*/ 260 w 381"/>
                <a:gd name="T29" fmla="*/ 4 h 75"/>
                <a:gd name="T30" fmla="*/ 278 w 381"/>
                <a:gd name="T31" fmla="*/ 2 h 75"/>
                <a:gd name="T32" fmla="*/ 286 w 381"/>
                <a:gd name="T33" fmla="*/ 1 h 75"/>
                <a:gd name="T34" fmla="*/ 295 w 381"/>
                <a:gd name="T35" fmla="*/ 0 h 75"/>
                <a:gd name="T36" fmla="*/ 325 w 381"/>
                <a:gd name="T37" fmla="*/ 3 h 75"/>
                <a:gd name="T38" fmla="*/ 350 w 381"/>
                <a:gd name="T39" fmla="*/ 9 h 75"/>
                <a:gd name="T40" fmla="*/ 355 w 381"/>
                <a:gd name="T41" fmla="*/ 11 h 75"/>
                <a:gd name="T42" fmla="*/ 360 w 381"/>
                <a:gd name="T43" fmla="*/ 14 h 75"/>
                <a:gd name="T44" fmla="*/ 368 w 381"/>
                <a:gd name="T45" fmla="*/ 18 h 75"/>
                <a:gd name="T46" fmla="*/ 378 w 381"/>
                <a:gd name="T47" fmla="*/ 26 h 75"/>
                <a:gd name="T48" fmla="*/ 381 w 381"/>
                <a:gd name="T49" fmla="*/ 29 h 75"/>
                <a:gd name="T50" fmla="*/ 378 w 381"/>
                <a:gd name="T51" fmla="*/ 26 h 75"/>
                <a:gd name="T52" fmla="*/ 373 w 381"/>
                <a:gd name="T53" fmla="*/ 23 h 75"/>
                <a:gd name="T54" fmla="*/ 367 w 381"/>
                <a:gd name="T55" fmla="*/ 20 h 75"/>
                <a:gd name="T56" fmla="*/ 359 w 381"/>
                <a:gd name="T57" fmla="*/ 16 h 75"/>
                <a:gd name="T58" fmla="*/ 354 w 381"/>
                <a:gd name="T59" fmla="*/ 15 h 75"/>
                <a:gd name="T60" fmla="*/ 349 w 381"/>
                <a:gd name="T61" fmla="*/ 13 h 75"/>
                <a:gd name="T62" fmla="*/ 324 w 381"/>
                <a:gd name="T63" fmla="*/ 9 h 75"/>
                <a:gd name="T64" fmla="*/ 295 w 381"/>
                <a:gd name="T65" fmla="*/ 9 h 75"/>
                <a:gd name="T66" fmla="*/ 287 w 381"/>
                <a:gd name="T67" fmla="*/ 10 h 75"/>
                <a:gd name="T68" fmla="*/ 279 w 381"/>
                <a:gd name="T69" fmla="*/ 11 h 75"/>
                <a:gd name="T70" fmla="*/ 271 w 381"/>
                <a:gd name="T71" fmla="*/ 12 h 75"/>
                <a:gd name="T72" fmla="*/ 263 w 381"/>
                <a:gd name="T73" fmla="*/ 14 h 75"/>
                <a:gd name="T74" fmla="*/ 229 w 381"/>
                <a:gd name="T75" fmla="*/ 25 h 75"/>
                <a:gd name="T76" fmla="*/ 213 w 381"/>
                <a:gd name="T77" fmla="*/ 32 h 75"/>
                <a:gd name="T78" fmla="*/ 196 w 381"/>
                <a:gd name="T79" fmla="*/ 40 h 75"/>
                <a:gd name="T80" fmla="*/ 178 w 381"/>
                <a:gd name="T81" fmla="*/ 47 h 75"/>
                <a:gd name="T82" fmla="*/ 161 w 381"/>
                <a:gd name="T83" fmla="*/ 54 h 75"/>
                <a:gd name="T84" fmla="*/ 152 w 381"/>
                <a:gd name="T85" fmla="*/ 56 h 75"/>
                <a:gd name="T86" fmla="*/ 143 w 381"/>
                <a:gd name="T87" fmla="*/ 59 h 75"/>
                <a:gd name="T88" fmla="*/ 126 w 381"/>
                <a:gd name="T89" fmla="*/ 63 h 75"/>
                <a:gd name="T90" fmla="*/ 109 w 381"/>
                <a:gd name="T91" fmla="*/ 67 h 75"/>
                <a:gd name="T92" fmla="*/ 93 w 381"/>
                <a:gd name="T93" fmla="*/ 70 h 75"/>
                <a:gd name="T94" fmla="*/ 63 w 381"/>
                <a:gd name="T95" fmla="*/ 73 h 75"/>
                <a:gd name="T96" fmla="*/ 17 w 381"/>
                <a:gd name="T97" fmla="*/ 74 h 75"/>
                <a:gd name="T98" fmla="*/ 0 w 381"/>
                <a:gd name="T99"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1" h="75">
                  <a:moveTo>
                    <a:pt x="0" y="73"/>
                  </a:moveTo>
                  <a:cubicBezTo>
                    <a:pt x="0" y="73"/>
                    <a:pt x="2" y="73"/>
                    <a:pt x="5" y="73"/>
                  </a:cubicBezTo>
                  <a:cubicBezTo>
                    <a:pt x="8" y="73"/>
                    <a:pt x="12" y="73"/>
                    <a:pt x="17" y="72"/>
                  </a:cubicBezTo>
                  <a:cubicBezTo>
                    <a:pt x="28" y="71"/>
                    <a:pt x="44" y="69"/>
                    <a:pt x="62" y="67"/>
                  </a:cubicBezTo>
                  <a:cubicBezTo>
                    <a:pt x="71" y="65"/>
                    <a:pt x="81" y="63"/>
                    <a:pt x="91" y="61"/>
                  </a:cubicBezTo>
                  <a:cubicBezTo>
                    <a:pt x="96" y="60"/>
                    <a:pt x="102" y="59"/>
                    <a:pt x="107" y="58"/>
                  </a:cubicBezTo>
                  <a:cubicBezTo>
                    <a:pt x="113" y="56"/>
                    <a:pt x="118" y="55"/>
                    <a:pt x="124" y="54"/>
                  </a:cubicBezTo>
                  <a:cubicBezTo>
                    <a:pt x="129" y="52"/>
                    <a:pt x="135" y="51"/>
                    <a:pt x="140" y="49"/>
                  </a:cubicBezTo>
                  <a:cubicBezTo>
                    <a:pt x="146" y="47"/>
                    <a:pt x="152" y="45"/>
                    <a:pt x="157" y="43"/>
                  </a:cubicBezTo>
                  <a:cubicBezTo>
                    <a:pt x="163" y="41"/>
                    <a:pt x="169" y="39"/>
                    <a:pt x="174" y="37"/>
                  </a:cubicBezTo>
                  <a:cubicBezTo>
                    <a:pt x="180" y="34"/>
                    <a:pt x="186" y="32"/>
                    <a:pt x="191" y="30"/>
                  </a:cubicBezTo>
                  <a:cubicBezTo>
                    <a:pt x="197" y="27"/>
                    <a:pt x="202" y="24"/>
                    <a:pt x="208" y="22"/>
                  </a:cubicBezTo>
                  <a:cubicBezTo>
                    <a:pt x="214" y="19"/>
                    <a:pt x="219" y="17"/>
                    <a:pt x="225" y="15"/>
                  </a:cubicBezTo>
                  <a:cubicBezTo>
                    <a:pt x="231" y="12"/>
                    <a:pt x="237" y="10"/>
                    <a:pt x="243" y="9"/>
                  </a:cubicBezTo>
                  <a:cubicBezTo>
                    <a:pt x="249" y="7"/>
                    <a:pt x="255" y="5"/>
                    <a:pt x="260" y="4"/>
                  </a:cubicBezTo>
                  <a:cubicBezTo>
                    <a:pt x="266" y="3"/>
                    <a:pt x="272" y="2"/>
                    <a:pt x="278" y="2"/>
                  </a:cubicBezTo>
                  <a:cubicBezTo>
                    <a:pt x="281" y="1"/>
                    <a:pt x="283" y="1"/>
                    <a:pt x="286" y="1"/>
                  </a:cubicBezTo>
                  <a:cubicBezTo>
                    <a:pt x="289" y="1"/>
                    <a:pt x="292" y="1"/>
                    <a:pt x="295" y="0"/>
                  </a:cubicBezTo>
                  <a:cubicBezTo>
                    <a:pt x="305" y="0"/>
                    <a:pt x="316" y="1"/>
                    <a:pt x="325" y="3"/>
                  </a:cubicBezTo>
                  <a:cubicBezTo>
                    <a:pt x="335" y="4"/>
                    <a:pt x="343" y="6"/>
                    <a:pt x="350" y="9"/>
                  </a:cubicBezTo>
                  <a:cubicBezTo>
                    <a:pt x="352" y="10"/>
                    <a:pt x="354" y="11"/>
                    <a:pt x="355" y="11"/>
                  </a:cubicBezTo>
                  <a:cubicBezTo>
                    <a:pt x="357" y="12"/>
                    <a:pt x="359" y="13"/>
                    <a:pt x="360" y="14"/>
                  </a:cubicBezTo>
                  <a:cubicBezTo>
                    <a:pt x="363" y="15"/>
                    <a:pt x="366" y="17"/>
                    <a:pt x="368" y="18"/>
                  </a:cubicBezTo>
                  <a:cubicBezTo>
                    <a:pt x="373" y="21"/>
                    <a:pt x="376" y="24"/>
                    <a:pt x="378" y="26"/>
                  </a:cubicBezTo>
                  <a:cubicBezTo>
                    <a:pt x="380" y="28"/>
                    <a:pt x="381" y="29"/>
                    <a:pt x="381" y="29"/>
                  </a:cubicBezTo>
                  <a:cubicBezTo>
                    <a:pt x="381" y="29"/>
                    <a:pt x="380" y="28"/>
                    <a:pt x="378" y="26"/>
                  </a:cubicBezTo>
                  <a:cubicBezTo>
                    <a:pt x="376" y="25"/>
                    <a:pt x="375" y="24"/>
                    <a:pt x="373" y="23"/>
                  </a:cubicBezTo>
                  <a:cubicBezTo>
                    <a:pt x="371" y="22"/>
                    <a:pt x="369" y="21"/>
                    <a:pt x="367" y="20"/>
                  </a:cubicBezTo>
                  <a:cubicBezTo>
                    <a:pt x="364" y="19"/>
                    <a:pt x="362" y="17"/>
                    <a:pt x="359" y="16"/>
                  </a:cubicBezTo>
                  <a:cubicBezTo>
                    <a:pt x="357" y="16"/>
                    <a:pt x="356" y="15"/>
                    <a:pt x="354" y="15"/>
                  </a:cubicBezTo>
                  <a:cubicBezTo>
                    <a:pt x="352" y="14"/>
                    <a:pt x="351" y="14"/>
                    <a:pt x="349" y="13"/>
                  </a:cubicBezTo>
                  <a:cubicBezTo>
                    <a:pt x="342" y="11"/>
                    <a:pt x="333" y="10"/>
                    <a:pt x="324" y="9"/>
                  </a:cubicBezTo>
                  <a:cubicBezTo>
                    <a:pt x="315" y="8"/>
                    <a:pt x="305" y="8"/>
                    <a:pt x="295" y="9"/>
                  </a:cubicBezTo>
                  <a:cubicBezTo>
                    <a:pt x="292" y="9"/>
                    <a:pt x="290" y="9"/>
                    <a:pt x="287" y="10"/>
                  </a:cubicBezTo>
                  <a:cubicBezTo>
                    <a:pt x="284" y="10"/>
                    <a:pt x="282" y="11"/>
                    <a:pt x="279" y="11"/>
                  </a:cubicBezTo>
                  <a:cubicBezTo>
                    <a:pt x="276" y="11"/>
                    <a:pt x="274" y="12"/>
                    <a:pt x="271" y="12"/>
                  </a:cubicBezTo>
                  <a:cubicBezTo>
                    <a:pt x="268" y="13"/>
                    <a:pt x="265" y="14"/>
                    <a:pt x="263" y="14"/>
                  </a:cubicBezTo>
                  <a:cubicBezTo>
                    <a:pt x="252" y="17"/>
                    <a:pt x="240" y="21"/>
                    <a:pt x="229" y="25"/>
                  </a:cubicBezTo>
                  <a:cubicBezTo>
                    <a:pt x="224" y="27"/>
                    <a:pt x="218" y="30"/>
                    <a:pt x="213" y="32"/>
                  </a:cubicBezTo>
                  <a:cubicBezTo>
                    <a:pt x="207" y="35"/>
                    <a:pt x="202" y="37"/>
                    <a:pt x="196" y="40"/>
                  </a:cubicBezTo>
                  <a:cubicBezTo>
                    <a:pt x="190" y="43"/>
                    <a:pt x="184" y="45"/>
                    <a:pt x="178" y="47"/>
                  </a:cubicBezTo>
                  <a:cubicBezTo>
                    <a:pt x="173" y="50"/>
                    <a:pt x="167" y="52"/>
                    <a:pt x="161" y="54"/>
                  </a:cubicBezTo>
                  <a:cubicBezTo>
                    <a:pt x="158" y="55"/>
                    <a:pt x="155" y="56"/>
                    <a:pt x="152" y="56"/>
                  </a:cubicBezTo>
                  <a:cubicBezTo>
                    <a:pt x="149" y="57"/>
                    <a:pt x="146" y="58"/>
                    <a:pt x="143" y="59"/>
                  </a:cubicBezTo>
                  <a:cubicBezTo>
                    <a:pt x="138" y="61"/>
                    <a:pt x="132" y="62"/>
                    <a:pt x="126" y="63"/>
                  </a:cubicBezTo>
                  <a:cubicBezTo>
                    <a:pt x="120" y="65"/>
                    <a:pt x="115" y="66"/>
                    <a:pt x="109" y="67"/>
                  </a:cubicBezTo>
                  <a:cubicBezTo>
                    <a:pt x="103" y="68"/>
                    <a:pt x="98" y="69"/>
                    <a:pt x="93" y="70"/>
                  </a:cubicBezTo>
                  <a:cubicBezTo>
                    <a:pt x="82" y="71"/>
                    <a:pt x="72" y="72"/>
                    <a:pt x="63" y="73"/>
                  </a:cubicBezTo>
                  <a:cubicBezTo>
                    <a:pt x="44" y="75"/>
                    <a:pt x="28" y="75"/>
                    <a:pt x="17" y="74"/>
                  </a:cubicBezTo>
                  <a:cubicBezTo>
                    <a:pt x="7" y="74"/>
                    <a:pt x="0" y="73"/>
                    <a:pt x="0" y="73"/>
                  </a:cubicBezTo>
                  <a:close/>
                </a:path>
              </a:pathLst>
            </a:custGeom>
            <a:solidFill>
              <a:srgbClr val="929497"/>
            </a:solidFill>
            <a:ln>
              <a:noFill/>
            </a:ln>
          </p:spPr>
          <p:txBody>
            <a:bodyPr vert="horz" wrap="square" lIns="91440" tIns="45720" rIns="91440" bIns="45720" numCol="1" anchor="t" anchorCtr="0" compatLnSpc="1"/>
            <a:lstStyle/>
            <a:p>
              <a:endParaRPr lang="zh-CN" altLang="en-US" sz="1350"/>
            </a:p>
          </p:txBody>
        </p:sp>
        <p:sp>
          <p:nvSpPr>
            <p:cNvPr id="42" name="Freeform 13">
              <a:extLst>
                <a:ext uri="{FF2B5EF4-FFF2-40B4-BE49-F238E27FC236}">
                  <a16:creationId xmlns:a16="http://schemas.microsoft.com/office/drawing/2014/main" id="{E5F24014-F3BE-4681-BF8F-66E75CD92798}"/>
                </a:ext>
              </a:extLst>
            </p:cNvPr>
            <p:cNvSpPr/>
            <p:nvPr/>
          </p:nvSpPr>
          <p:spPr bwMode="auto">
            <a:xfrm>
              <a:off x="1792225" y="5024947"/>
              <a:ext cx="1293303" cy="290435"/>
            </a:xfrm>
            <a:custGeom>
              <a:avLst/>
              <a:gdLst>
                <a:gd name="T0" fmla="*/ 0 w 298"/>
                <a:gd name="T1" fmla="*/ 67 h 67"/>
                <a:gd name="T2" fmla="*/ 13 w 298"/>
                <a:gd name="T3" fmla="*/ 65 h 67"/>
                <a:gd name="T4" fmla="*/ 47 w 298"/>
                <a:gd name="T5" fmla="*/ 58 h 67"/>
                <a:gd name="T6" fmla="*/ 70 w 298"/>
                <a:gd name="T7" fmla="*/ 52 h 67"/>
                <a:gd name="T8" fmla="*/ 94 w 298"/>
                <a:gd name="T9" fmla="*/ 44 h 67"/>
                <a:gd name="T10" fmla="*/ 107 w 298"/>
                <a:gd name="T11" fmla="*/ 40 h 67"/>
                <a:gd name="T12" fmla="*/ 120 w 298"/>
                <a:gd name="T13" fmla="*/ 35 h 67"/>
                <a:gd name="T14" fmla="*/ 146 w 298"/>
                <a:gd name="T15" fmla="*/ 23 h 67"/>
                <a:gd name="T16" fmla="*/ 159 w 298"/>
                <a:gd name="T17" fmla="*/ 17 h 67"/>
                <a:gd name="T18" fmla="*/ 166 w 298"/>
                <a:gd name="T19" fmla="*/ 15 h 67"/>
                <a:gd name="T20" fmla="*/ 173 w 298"/>
                <a:gd name="T21" fmla="*/ 12 h 67"/>
                <a:gd name="T22" fmla="*/ 180 w 298"/>
                <a:gd name="T23" fmla="*/ 10 h 67"/>
                <a:gd name="T24" fmla="*/ 187 w 298"/>
                <a:gd name="T25" fmla="*/ 8 h 67"/>
                <a:gd name="T26" fmla="*/ 200 w 298"/>
                <a:gd name="T27" fmla="*/ 4 h 67"/>
                <a:gd name="T28" fmla="*/ 227 w 298"/>
                <a:gd name="T29" fmla="*/ 1 h 67"/>
                <a:gd name="T30" fmla="*/ 251 w 298"/>
                <a:gd name="T31" fmla="*/ 1 h 67"/>
                <a:gd name="T32" fmla="*/ 261 w 298"/>
                <a:gd name="T33" fmla="*/ 2 h 67"/>
                <a:gd name="T34" fmla="*/ 271 w 298"/>
                <a:gd name="T35" fmla="*/ 4 h 67"/>
                <a:gd name="T36" fmla="*/ 285 w 298"/>
                <a:gd name="T37" fmla="*/ 7 h 67"/>
                <a:gd name="T38" fmla="*/ 298 w 298"/>
                <a:gd name="T39" fmla="*/ 12 h 67"/>
                <a:gd name="T40" fmla="*/ 285 w 298"/>
                <a:gd name="T41" fmla="*/ 10 h 67"/>
                <a:gd name="T42" fmla="*/ 270 w 298"/>
                <a:gd name="T43" fmla="*/ 8 h 67"/>
                <a:gd name="T44" fmla="*/ 261 w 298"/>
                <a:gd name="T45" fmla="*/ 7 h 67"/>
                <a:gd name="T46" fmla="*/ 250 w 298"/>
                <a:gd name="T47" fmla="*/ 7 h 67"/>
                <a:gd name="T48" fmla="*/ 239 w 298"/>
                <a:gd name="T49" fmla="*/ 8 h 67"/>
                <a:gd name="T50" fmla="*/ 228 w 298"/>
                <a:gd name="T51" fmla="*/ 9 h 67"/>
                <a:gd name="T52" fmla="*/ 215 w 298"/>
                <a:gd name="T53" fmla="*/ 11 h 67"/>
                <a:gd name="T54" fmla="*/ 203 w 298"/>
                <a:gd name="T55" fmla="*/ 14 h 67"/>
                <a:gd name="T56" fmla="*/ 190 w 298"/>
                <a:gd name="T57" fmla="*/ 18 h 67"/>
                <a:gd name="T58" fmla="*/ 177 w 298"/>
                <a:gd name="T59" fmla="*/ 22 h 67"/>
                <a:gd name="T60" fmla="*/ 170 w 298"/>
                <a:gd name="T61" fmla="*/ 25 h 67"/>
                <a:gd name="T62" fmla="*/ 164 w 298"/>
                <a:gd name="T63" fmla="*/ 28 h 67"/>
                <a:gd name="T64" fmla="*/ 151 w 298"/>
                <a:gd name="T65" fmla="*/ 34 h 67"/>
                <a:gd name="T66" fmla="*/ 124 w 298"/>
                <a:gd name="T67" fmla="*/ 45 h 67"/>
                <a:gd name="T68" fmla="*/ 97 w 298"/>
                <a:gd name="T69" fmla="*/ 54 h 67"/>
                <a:gd name="T70" fmla="*/ 48 w 298"/>
                <a:gd name="T71" fmla="*/ 64 h 67"/>
                <a:gd name="T72" fmla="*/ 13 w 298"/>
                <a:gd name="T73" fmla="*/ 67 h 67"/>
                <a:gd name="T74" fmla="*/ 0 w 298"/>
                <a:gd name="T7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8" h="67">
                  <a:moveTo>
                    <a:pt x="0" y="67"/>
                  </a:moveTo>
                  <a:cubicBezTo>
                    <a:pt x="0" y="67"/>
                    <a:pt x="5" y="66"/>
                    <a:pt x="13" y="65"/>
                  </a:cubicBezTo>
                  <a:cubicBezTo>
                    <a:pt x="21" y="63"/>
                    <a:pt x="33" y="61"/>
                    <a:pt x="47" y="58"/>
                  </a:cubicBezTo>
                  <a:cubicBezTo>
                    <a:pt x="54" y="56"/>
                    <a:pt x="62" y="54"/>
                    <a:pt x="70" y="52"/>
                  </a:cubicBezTo>
                  <a:cubicBezTo>
                    <a:pt x="77" y="50"/>
                    <a:pt x="86" y="47"/>
                    <a:pt x="94" y="44"/>
                  </a:cubicBezTo>
                  <a:cubicBezTo>
                    <a:pt x="98" y="43"/>
                    <a:pt x="103" y="41"/>
                    <a:pt x="107" y="40"/>
                  </a:cubicBezTo>
                  <a:cubicBezTo>
                    <a:pt x="111" y="38"/>
                    <a:pt x="116" y="37"/>
                    <a:pt x="120" y="35"/>
                  </a:cubicBezTo>
                  <a:cubicBezTo>
                    <a:pt x="129" y="31"/>
                    <a:pt x="137" y="28"/>
                    <a:pt x="146" y="23"/>
                  </a:cubicBezTo>
                  <a:cubicBezTo>
                    <a:pt x="150" y="21"/>
                    <a:pt x="155" y="19"/>
                    <a:pt x="159" y="17"/>
                  </a:cubicBezTo>
                  <a:cubicBezTo>
                    <a:pt x="166" y="15"/>
                    <a:pt x="166" y="15"/>
                    <a:pt x="166" y="15"/>
                  </a:cubicBezTo>
                  <a:cubicBezTo>
                    <a:pt x="173" y="12"/>
                    <a:pt x="173" y="12"/>
                    <a:pt x="173" y="12"/>
                  </a:cubicBezTo>
                  <a:cubicBezTo>
                    <a:pt x="175" y="11"/>
                    <a:pt x="177" y="10"/>
                    <a:pt x="180" y="10"/>
                  </a:cubicBezTo>
                  <a:cubicBezTo>
                    <a:pt x="182" y="9"/>
                    <a:pt x="184" y="8"/>
                    <a:pt x="187" y="8"/>
                  </a:cubicBezTo>
                  <a:cubicBezTo>
                    <a:pt x="191" y="6"/>
                    <a:pt x="196" y="5"/>
                    <a:pt x="200" y="4"/>
                  </a:cubicBezTo>
                  <a:cubicBezTo>
                    <a:pt x="209" y="2"/>
                    <a:pt x="218" y="1"/>
                    <a:pt x="227" y="1"/>
                  </a:cubicBezTo>
                  <a:cubicBezTo>
                    <a:pt x="235" y="0"/>
                    <a:pt x="243" y="0"/>
                    <a:pt x="251" y="1"/>
                  </a:cubicBezTo>
                  <a:cubicBezTo>
                    <a:pt x="254" y="1"/>
                    <a:pt x="258" y="1"/>
                    <a:pt x="261" y="2"/>
                  </a:cubicBezTo>
                  <a:cubicBezTo>
                    <a:pt x="264" y="2"/>
                    <a:pt x="268" y="3"/>
                    <a:pt x="271" y="4"/>
                  </a:cubicBezTo>
                  <a:cubicBezTo>
                    <a:pt x="276" y="5"/>
                    <a:pt x="281" y="6"/>
                    <a:pt x="285" y="7"/>
                  </a:cubicBezTo>
                  <a:cubicBezTo>
                    <a:pt x="294" y="10"/>
                    <a:pt x="298" y="12"/>
                    <a:pt x="298" y="12"/>
                  </a:cubicBezTo>
                  <a:cubicBezTo>
                    <a:pt x="298" y="12"/>
                    <a:pt x="293" y="11"/>
                    <a:pt x="285" y="10"/>
                  </a:cubicBezTo>
                  <a:cubicBezTo>
                    <a:pt x="281" y="9"/>
                    <a:pt x="276" y="8"/>
                    <a:pt x="270" y="8"/>
                  </a:cubicBezTo>
                  <a:cubicBezTo>
                    <a:pt x="267" y="8"/>
                    <a:pt x="264" y="7"/>
                    <a:pt x="261" y="7"/>
                  </a:cubicBezTo>
                  <a:cubicBezTo>
                    <a:pt x="257" y="7"/>
                    <a:pt x="254" y="7"/>
                    <a:pt x="250" y="7"/>
                  </a:cubicBezTo>
                  <a:cubicBezTo>
                    <a:pt x="247" y="7"/>
                    <a:pt x="243" y="8"/>
                    <a:pt x="239" y="8"/>
                  </a:cubicBezTo>
                  <a:cubicBezTo>
                    <a:pt x="236" y="8"/>
                    <a:pt x="232" y="9"/>
                    <a:pt x="228" y="9"/>
                  </a:cubicBezTo>
                  <a:cubicBezTo>
                    <a:pt x="224" y="10"/>
                    <a:pt x="220" y="11"/>
                    <a:pt x="215" y="11"/>
                  </a:cubicBezTo>
                  <a:cubicBezTo>
                    <a:pt x="211" y="12"/>
                    <a:pt x="207" y="13"/>
                    <a:pt x="203" y="14"/>
                  </a:cubicBezTo>
                  <a:cubicBezTo>
                    <a:pt x="198" y="15"/>
                    <a:pt x="194" y="16"/>
                    <a:pt x="190" y="18"/>
                  </a:cubicBezTo>
                  <a:cubicBezTo>
                    <a:pt x="185" y="19"/>
                    <a:pt x="181" y="21"/>
                    <a:pt x="177" y="22"/>
                  </a:cubicBezTo>
                  <a:cubicBezTo>
                    <a:pt x="170" y="25"/>
                    <a:pt x="170" y="25"/>
                    <a:pt x="170" y="25"/>
                  </a:cubicBezTo>
                  <a:cubicBezTo>
                    <a:pt x="164" y="28"/>
                    <a:pt x="164" y="28"/>
                    <a:pt x="164" y="28"/>
                  </a:cubicBezTo>
                  <a:cubicBezTo>
                    <a:pt x="160" y="30"/>
                    <a:pt x="155" y="32"/>
                    <a:pt x="151" y="34"/>
                  </a:cubicBezTo>
                  <a:cubicBezTo>
                    <a:pt x="142" y="38"/>
                    <a:pt x="133" y="42"/>
                    <a:pt x="124" y="45"/>
                  </a:cubicBezTo>
                  <a:cubicBezTo>
                    <a:pt x="115" y="49"/>
                    <a:pt x="106" y="51"/>
                    <a:pt x="97" y="54"/>
                  </a:cubicBezTo>
                  <a:cubicBezTo>
                    <a:pt x="80" y="59"/>
                    <a:pt x="63" y="62"/>
                    <a:pt x="48" y="64"/>
                  </a:cubicBezTo>
                  <a:cubicBezTo>
                    <a:pt x="34" y="66"/>
                    <a:pt x="22" y="67"/>
                    <a:pt x="13" y="67"/>
                  </a:cubicBezTo>
                  <a:cubicBezTo>
                    <a:pt x="5" y="67"/>
                    <a:pt x="0" y="67"/>
                    <a:pt x="0" y="67"/>
                  </a:cubicBezTo>
                  <a:close/>
                </a:path>
              </a:pathLst>
            </a:custGeom>
            <a:solidFill>
              <a:srgbClr val="929497"/>
            </a:solidFill>
            <a:ln>
              <a:noFill/>
            </a:ln>
          </p:spPr>
          <p:txBody>
            <a:bodyPr vert="horz" wrap="square" lIns="91440" tIns="45720" rIns="91440" bIns="45720" numCol="1" anchor="t" anchorCtr="0" compatLnSpc="1"/>
            <a:lstStyle/>
            <a:p>
              <a:endParaRPr lang="zh-CN" altLang="en-US" sz="1350"/>
            </a:p>
          </p:txBody>
        </p:sp>
        <p:sp>
          <p:nvSpPr>
            <p:cNvPr id="43" name="Freeform 14">
              <a:extLst>
                <a:ext uri="{FF2B5EF4-FFF2-40B4-BE49-F238E27FC236}">
                  <a16:creationId xmlns:a16="http://schemas.microsoft.com/office/drawing/2014/main" id="{5D28EAE9-ACC4-4AD1-9FD5-252623C4CC4C}"/>
                </a:ext>
              </a:extLst>
            </p:cNvPr>
            <p:cNvSpPr/>
            <p:nvPr/>
          </p:nvSpPr>
          <p:spPr bwMode="auto">
            <a:xfrm>
              <a:off x="3714803" y="4820154"/>
              <a:ext cx="1650761" cy="326429"/>
            </a:xfrm>
            <a:custGeom>
              <a:avLst/>
              <a:gdLst>
                <a:gd name="T0" fmla="*/ 380 w 380"/>
                <a:gd name="T1" fmla="*/ 74 h 75"/>
                <a:gd name="T2" fmla="*/ 363 w 380"/>
                <a:gd name="T3" fmla="*/ 75 h 75"/>
                <a:gd name="T4" fmla="*/ 318 w 380"/>
                <a:gd name="T5" fmla="*/ 73 h 75"/>
                <a:gd name="T6" fmla="*/ 288 w 380"/>
                <a:gd name="T7" fmla="*/ 70 h 75"/>
                <a:gd name="T8" fmla="*/ 272 w 380"/>
                <a:gd name="T9" fmla="*/ 67 h 75"/>
                <a:gd name="T10" fmla="*/ 255 w 380"/>
                <a:gd name="T11" fmla="*/ 64 h 75"/>
                <a:gd name="T12" fmla="*/ 237 w 380"/>
                <a:gd name="T13" fmla="*/ 59 h 75"/>
                <a:gd name="T14" fmla="*/ 229 w 380"/>
                <a:gd name="T15" fmla="*/ 57 h 75"/>
                <a:gd name="T16" fmla="*/ 220 w 380"/>
                <a:gd name="T17" fmla="*/ 54 h 75"/>
                <a:gd name="T18" fmla="*/ 202 w 380"/>
                <a:gd name="T19" fmla="*/ 47 h 75"/>
                <a:gd name="T20" fmla="*/ 185 w 380"/>
                <a:gd name="T21" fmla="*/ 40 h 75"/>
                <a:gd name="T22" fmla="*/ 168 w 380"/>
                <a:gd name="T23" fmla="*/ 32 h 75"/>
                <a:gd name="T24" fmla="*/ 151 w 380"/>
                <a:gd name="T25" fmla="*/ 25 h 75"/>
                <a:gd name="T26" fmla="*/ 118 w 380"/>
                <a:gd name="T27" fmla="*/ 14 h 75"/>
                <a:gd name="T28" fmla="*/ 110 w 380"/>
                <a:gd name="T29" fmla="*/ 13 h 75"/>
                <a:gd name="T30" fmla="*/ 102 w 380"/>
                <a:gd name="T31" fmla="*/ 11 h 75"/>
                <a:gd name="T32" fmla="*/ 94 w 380"/>
                <a:gd name="T33" fmla="*/ 10 h 75"/>
                <a:gd name="T34" fmla="*/ 86 w 380"/>
                <a:gd name="T35" fmla="*/ 9 h 75"/>
                <a:gd name="T36" fmla="*/ 56 w 380"/>
                <a:gd name="T37" fmla="*/ 9 h 75"/>
                <a:gd name="T38" fmla="*/ 32 w 380"/>
                <a:gd name="T39" fmla="*/ 14 h 75"/>
                <a:gd name="T40" fmla="*/ 27 w 380"/>
                <a:gd name="T41" fmla="*/ 15 h 75"/>
                <a:gd name="T42" fmla="*/ 22 w 380"/>
                <a:gd name="T43" fmla="*/ 17 h 75"/>
                <a:gd name="T44" fmla="*/ 14 w 380"/>
                <a:gd name="T45" fmla="*/ 20 h 75"/>
                <a:gd name="T46" fmla="*/ 8 w 380"/>
                <a:gd name="T47" fmla="*/ 24 h 75"/>
                <a:gd name="T48" fmla="*/ 3 w 380"/>
                <a:gd name="T49" fmla="*/ 27 h 75"/>
                <a:gd name="T50" fmla="*/ 0 w 380"/>
                <a:gd name="T51" fmla="*/ 30 h 75"/>
                <a:gd name="T52" fmla="*/ 3 w 380"/>
                <a:gd name="T53" fmla="*/ 26 h 75"/>
                <a:gd name="T54" fmla="*/ 13 w 380"/>
                <a:gd name="T55" fmla="*/ 18 h 75"/>
                <a:gd name="T56" fmla="*/ 21 w 380"/>
                <a:gd name="T57" fmla="*/ 14 h 75"/>
                <a:gd name="T58" fmla="*/ 25 w 380"/>
                <a:gd name="T59" fmla="*/ 12 h 75"/>
                <a:gd name="T60" fmla="*/ 31 w 380"/>
                <a:gd name="T61" fmla="*/ 10 h 75"/>
                <a:gd name="T62" fmla="*/ 56 w 380"/>
                <a:gd name="T63" fmla="*/ 3 h 75"/>
                <a:gd name="T64" fmla="*/ 86 w 380"/>
                <a:gd name="T65" fmla="*/ 1 h 75"/>
                <a:gd name="T66" fmla="*/ 94 w 380"/>
                <a:gd name="T67" fmla="*/ 1 h 75"/>
                <a:gd name="T68" fmla="*/ 103 w 380"/>
                <a:gd name="T69" fmla="*/ 2 h 75"/>
                <a:gd name="T70" fmla="*/ 120 w 380"/>
                <a:gd name="T71" fmla="*/ 5 h 75"/>
                <a:gd name="T72" fmla="*/ 138 w 380"/>
                <a:gd name="T73" fmla="*/ 9 h 75"/>
                <a:gd name="T74" fmla="*/ 156 w 380"/>
                <a:gd name="T75" fmla="*/ 15 h 75"/>
                <a:gd name="T76" fmla="*/ 173 w 380"/>
                <a:gd name="T77" fmla="*/ 22 h 75"/>
                <a:gd name="T78" fmla="*/ 190 w 380"/>
                <a:gd name="T79" fmla="*/ 30 h 75"/>
                <a:gd name="T80" fmla="*/ 206 w 380"/>
                <a:gd name="T81" fmla="*/ 37 h 75"/>
                <a:gd name="T82" fmla="*/ 223 w 380"/>
                <a:gd name="T83" fmla="*/ 43 h 75"/>
                <a:gd name="T84" fmla="*/ 240 w 380"/>
                <a:gd name="T85" fmla="*/ 49 h 75"/>
                <a:gd name="T86" fmla="*/ 257 w 380"/>
                <a:gd name="T87" fmla="*/ 54 h 75"/>
                <a:gd name="T88" fmla="*/ 274 w 380"/>
                <a:gd name="T89" fmla="*/ 58 h 75"/>
                <a:gd name="T90" fmla="*/ 290 w 380"/>
                <a:gd name="T91" fmla="*/ 62 h 75"/>
                <a:gd name="T92" fmla="*/ 319 w 380"/>
                <a:gd name="T93" fmla="*/ 67 h 75"/>
                <a:gd name="T94" fmla="*/ 363 w 380"/>
                <a:gd name="T95" fmla="*/ 72 h 75"/>
                <a:gd name="T96" fmla="*/ 376 w 380"/>
                <a:gd name="T97" fmla="*/ 73 h 75"/>
                <a:gd name="T98" fmla="*/ 380 w 380"/>
                <a:gd name="T9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0" h="75">
                  <a:moveTo>
                    <a:pt x="380" y="74"/>
                  </a:moveTo>
                  <a:cubicBezTo>
                    <a:pt x="380" y="74"/>
                    <a:pt x="374" y="74"/>
                    <a:pt x="363" y="75"/>
                  </a:cubicBezTo>
                  <a:cubicBezTo>
                    <a:pt x="352" y="75"/>
                    <a:pt x="337" y="75"/>
                    <a:pt x="318" y="73"/>
                  </a:cubicBezTo>
                  <a:cubicBezTo>
                    <a:pt x="309" y="73"/>
                    <a:pt x="299" y="72"/>
                    <a:pt x="288" y="70"/>
                  </a:cubicBezTo>
                  <a:cubicBezTo>
                    <a:pt x="283" y="69"/>
                    <a:pt x="277" y="68"/>
                    <a:pt x="272" y="67"/>
                  </a:cubicBezTo>
                  <a:cubicBezTo>
                    <a:pt x="266" y="66"/>
                    <a:pt x="261" y="65"/>
                    <a:pt x="255" y="64"/>
                  </a:cubicBezTo>
                  <a:cubicBezTo>
                    <a:pt x="249" y="62"/>
                    <a:pt x="243" y="61"/>
                    <a:pt x="237" y="59"/>
                  </a:cubicBezTo>
                  <a:cubicBezTo>
                    <a:pt x="234" y="58"/>
                    <a:pt x="232" y="58"/>
                    <a:pt x="229" y="57"/>
                  </a:cubicBezTo>
                  <a:cubicBezTo>
                    <a:pt x="226" y="56"/>
                    <a:pt x="223" y="55"/>
                    <a:pt x="220" y="54"/>
                  </a:cubicBezTo>
                  <a:cubicBezTo>
                    <a:pt x="214" y="52"/>
                    <a:pt x="208" y="50"/>
                    <a:pt x="202" y="47"/>
                  </a:cubicBezTo>
                  <a:cubicBezTo>
                    <a:pt x="196" y="45"/>
                    <a:pt x="191" y="43"/>
                    <a:pt x="185" y="40"/>
                  </a:cubicBezTo>
                  <a:cubicBezTo>
                    <a:pt x="179" y="38"/>
                    <a:pt x="174" y="35"/>
                    <a:pt x="168" y="32"/>
                  </a:cubicBezTo>
                  <a:cubicBezTo>
                    <a:pt x="162" y="30"/>
                    <a:pt x="157" y="27"/>
                    <a:pt x="151" y="25"/>
                  </a:cubicBezTo>
                  <a:cubicBezTo>
                    <a:pt x="140" y="21"/>
                    <a:pt x="129" y="17"/>
                    <a:pt x="118" y="14"/>
                  </a:cubicBezTo>
                  <a:cubicBezTo>
                    <a:pt x="115" y="14"/>
                    <a:pt x="113" y="13"/>
                    <a:pt x="110" y="13"/>
                  </a:cubicBezTo>
                  <a:cubicBezTo>
                    <a:pt x="107" y="12"/>
                    <a:pt x="104" y="12"/>
                    <a:pt x="102" y="11"/>
                  </a:cubicBezTo>
                  <a:cubicBezTo>
                    <a:pt x="99" y="11"/>
                    <a:pt x="96" y="10"/>
                    <a:pt x="94" y="10"/>
                  </a:cubicBezTo>
                  <a:cubicBezTo>
                    <a:pt x="91" y="10"/>
                    <a:pt x="88" y="9"/>
                    <a:pt x="86" y="9"/>
                  </a:cubicBezTo>
                  <a:cubicBezTo>
                    <a:pt x="75" y="8"/>
                    <a:pt x="66" y="9"/>
                    <a:pt x="56" y="9"/>
                  </a:cubicBezTo>
                  <a:cubicBezTo>
                    <a:pt x="47" y="10"/>
                    <a:pt x="39" y="12"/>
                    <a:pt x="32" y="14"/>
                  </a:cubicBezTo>
                  <a:cubicBezTo>
                    <a:pt x="30" y="14"/>
                    <a:pt x="28" y="15"/>
                    <a:pt x="27" y="15"/>
                  </a:cubicBezTo>
                  <a:cubicBezTo>
                    <a:pt x="25" y="16"/>
                    <a:pt x="24" y="16"/>
                    <a:pt x="22" y="17"/>
                  </a:cubicBezTo>
                  <a:cubicBezTo>
                    <a:pt x="19" y="18"/>
                    <a:pt x="16" y="19"/>
                    <a:pt x="14" y="20"/>
                  </a:cubicBezTo>
                  <a:cubicBezTo>
                    <a:pt x="11" y="21"/>
                    <a:pt x="9" y="23"/>
                    <a:pt x="8" y="24"/>
                  </a:cubicBezTo>
                  <a:cubicBezTo>
                    <a:pt x="6" y="25"/>
                    <a:pt x="4" y="26"/>
                    <a:pt x="3" y="27"/>
                  </a:cubicBezTo>
                  <a:cubicBezTo>
                    <a:pt x="1" y="29"/>
                    <a:pt x="0" y="30"/>
                    <a:pt x="0" y="30"/>
                  </a:cubicBezTo>
                  <a:cubicBezTo>
                    <a:pt x="0" y="30"/>
                    <a:pt x="1" y="28"/>
                    <a:pt x="3" y="26"/>
                  </a:cubicBezTo>
                  <a:cubicBezTo>
                    <a:pt x="5" y="24"/>
                    <a:pt x="8" y="21"/>
                    <a:pt x="13" y="18"/>
                  </a:cubicBezTo>
                  <a:cubicBezTo>
                    <a:pt x="15" y="17"/>
                    <a:pt x="18" y="15"/>
                    <a:pt x="21" y="14"/>
                  </a:cubicBezTo>
                  <a:cubicBezTo>
                    <a:pt x="22" y="13"/>
                    <a:pt x="24" y="12"/>
                    <a:pt x="25" y="12"/>
                  </a:cubicBezTo>
                  <a:cubicBezTo>
                    <a:pt x="27" y="11"/>
                    <a:pt x="29" y="10"/>
                    <a:pt x="31" y="10"/>
                  </a:cubicBezTo>
                  <a:cubicBezTo>
                    <a:pt x="38" y="7"/>
                    <a:pt x="46" y="4"/>
                    <a:pt x="56" y="3"/>
                  </a:cubicBezTo>
                  <a:cubicBezTo>
                    <a:pt x="65" y="1"/>
                    <a:pt x="75" y="0"/>
                    <a:pt x="86" y="1"/>
                  </a:cubicBezTo>
                  <a:cubicBezTo>
                    <a:pt x="89" y="1"/>
                    <a:pt x="92" y="1"/>
                    <a:pt x="94" y="1"/>
                  </a:cubicBezTo>
                  <a:cubicBezTo>
                    <a:pt x="97" y="1"/>
                    <a:pt x="100" y="2"/>
                    <a:pt x="103" y="2"/>
                  </a:cubicBezTo>
                  <a:cubicBezTo>
                    <a:pt x="109" y="2"/>
                    <a:pt x="114" y="3"/>
                    <a:pt x="120" y="5"/>
                  </a:cubicBezTo>
                  <a:cubicBezTo>
                    <a:pt x="126" y="5"/>
                    <a:pt x="132" y="7"/>
                    <a:pt x="138" y="9"/>
                  </a:cubicBezTo>
                  <a:cubicBezTo>
                    <a:pt x="144" y="10"/>
                    <a:pt x="150" y="13"/>
                    <a:pt x="156" y="15"/>
                  </a:cubicBezTo>
                  <a:cubicBezTo>
                    <a:pt x="162" y="17"/>
                    <a:pt x="167" y="20"/>
                    <a:pt x="173" y="22"/>
                  </a:cubicBezTo>
                  <a:cubicBezTo>
                    <a:pt x="178" y="25"/>
                    <a:pt x="184" y="27"/>
                    <a:pt x="190" y="30"/>
                  </a:cubicBezTo>
                  <a:cubicBezTo>
                    <a:pt x="195" y="32"/>
                    <a:pt x="201" y="35"/>
                    <a:pt x="206" y="37"/>
                  </a:cubicBezTo>
                  <a:cubicBezTo>
                    <a:pt x="212" y="39"/>
                    <a:pt x="218" y="41"/>
                    <a:pt x="223" y="43"/>
                  </a:cubicBezTo>
                  <a:cubicBezTo>
                    <a:pt x="229" y="45"/>
                    <a:pt x="235" y="47"/>
                    <a:pt x="240" y="49"/>
                  </a:cubicBezTo>
                  <a:cubicBezTo>
                    <a:pt x="246" y="51"/>
                    <a:pt x="252" y="52"/>
                    <a:pt x="257" y="54"/>
                  </a:cubicBezTo>
                  <a:cubicBezTo>
                    <a:pt x="263" y="55"/>
                    <a:pt x="268" y="57"/>
                    <a:pt x="274" y="58"/>
                  </a:cubicBezTo>
                  <a:cubicBezTo>
                    <a:pt x="279" y="59"/>
                    <a:pt x="284" y="61"/>
                    <a:pt x="290" y="62"/>
                  </a:cubicBezTo>
                  <a:cubicBezTo>
                    <a:pt x="300" y="64"/>
                    <a:pt x="310" y="65"/>
                    <a:pt x="319" y="67"/>
                  </a:cubicBezTo>
                  <a:cubicBezTo>
                    <a:pt x="337" y="70"/>
                    <a:pt x="353" y="72"/>
                    <a:pt x="363" y="72"/>
                  </a:cubicBezTo>
                  <a:cubicBezTo>
                    <a:pt x="369" y="73"/>
                    <a:pt x="373" y="73"/>
                    <a:pt x="376" y="73"/>
                  </a:cubicBezTo>
                  <a:cubicBezTo>
                    <a:pt x="379" y="74"/>
                    <a:pt x="380" y="74"/>
                    <a:pt x="380" y="74"/>
                  </a:cubicBezTo>
                  <a:close/>
                </a:path>
              </a:pathLst>
            </a:custGeom>
            <a:solidFill>
              <a:srgbClr val="929497"/>
            </a:solidFill>
            <a:ln>
              <a:noFill/>
            </a:ln>
          </p:spPr>
          <p:txBody>
            <a:bodyPr vert="horz" wrap="square" lIns="91440" tIns="45720" rIns="91440" bIns="45720" numCol="1" anchor="t" anchorCtr="0" compatLnSpc="1"/>
            <a:lstStyle/>
            <a:p>
              <a:endParaRPr lang="zh-CN" altLang="en-US" sz="1350"/>
            </a:p>
          </p:txBody>
        </p:sp>
        <p:sp>
          <p:nvSpPr>
            <p:cNvPr id="44" name="Freeform 15">
              <a:extLst>
                <a:ext uri="{FF2B5EF4-FFF2-40B4-BE49-F238E27FC236}">
                  <a16:creationId xmlns:a16="http://schemas.microsoft.com/office/drawing/2014/main" id="{2DB8BD67-5184-42AF-8424-A00005E7CD39}"/>
                </a:ext>
              </a:extLst>
            </p:cNvPr>
            <p:cNvSpPr/>
            <p:nvPr/>
          </p:nvSpPr>
          <p:spPr bwMode="auto">
            <a:xfrm>
              <a:off x="3832714" y="5024947"/>
              <a:ext cx="1293303" cy="290435"/>
            </a:xfrm>
            <a:custGeom>
              <a:avLst/>
              <a:gdLst>
                <a:gd name="T0" fmla="*/ 298 w 298"/>
                <a:gd name="T1" fmla="*/ 67 h 67"/>
                <a:gd name="T2" fmla="*/ 285 w 298"/>
                <a:gd name="T3" fmla="*/ 67 h 67"/>
                <a:gd name="T4" fmla="*/ 249 w 298"/>
                <a:gd name="T5" fmla="*/ 65 h 67"/>
                <a:gd name="T6" fmla="*/ 201 w 298"/>
                <a:gd name="T7" fmla="*/ 54 h 67"/>
                <a:gd name="T8" fmla="*/ 174 w 298"/>
                <a:gd name="T9" fmla="*/ 45 h 67"/>
                <a:gd name="T10" fmla="*/ 147 w 298"/>
                <a:gd name="T11" fmla="*/ 34 h 67"/>
                <a:gd name="T12" fmla="*/ 134 w 298"/>
                <a:gd name="T13" fmla="*/ 28 h 67"/>
                <a:gd name="T14" fmla="*/ 127 w 298"/>
                <a:gd name="T15" fmla="*/ 25 h 67"/>
                <a:gd name="T16" fmla="*/ 121 w 298"/>
                <a:gd name="T17" fmla="*/ 23 h 67"/>
                <a:gd name="T18" fmla="*/ 108 w 298"/>
                <a:gd name="T19" fmla="*/ 18 h 67"/>
                <a:gd name="T20" fmla="*/ 95 w 298"/>
                <a:gd name="T21" fmla="*/ 14 h 67"/>
                <a:gd name="T22" fmla="*/ 82 w 298"/>
                <a:gd name="T23" fmla="*/ 12 h 67"/>
                <a:gd name="T24" fmla="*/ 70 w 298"/>
                <a:gd name="T25" fmla="*/ 9 h 67"/>
                <a:gd name="T26" fmla="*/ 58 w 298"/>
                <a:gd name="T27" fmla="*/ 8 h 67"/>
                <a:gd name="T28" fmla="*/ 47 w 298"/>
                <a:gd name="T29" fmla="*/ 8 h 67"/>
                <a:gd name="T30" fmla="*/ 37 w 298"/>
                <a:gd name="T31" fmla="*/ 8 h 67"/>
                <a:gd name="T32" fmla="*/ 28 w 298"/>
                <a:gd name="T33" fmla="*/ 8 h 67"/>
                <a:gd name="T34" fmla="*/ 13 w 298"/>
                <a:gd name="T35" fmla="*/ 10 h 67"/>
                <a:gd name="T36" fmla="*/ 0 w 298"/>
                <a:gd name="T37" fmla="*/ 12 h 67"/>
                <a:gd name="T38" fmla="*/ 12 w 298"/>
                <a:gd name="T39" fmla="*/ 8 h 67"/>
                <a:gd name="T40" fmla="*/ 27 w 298"/>
                <a:gd name="T41" fmla="*/ 4 h 67"/>
                <a:gd name="T42" fmla="*/ 37 w 298"/>
                <a:gd name="T43" fmla="*/ 2 h 67"/>
                <a:gd name="T44" fmla="*/ 47 w 298"/>
                <a:gd name="T45" fmla="*/ 1 h 67"/>
                <a:gd name="T46" fmla="*/ 71 w 298"/>
                <a:gd name="T47" fmla="*/ 1 h 67"/>
                <a:gd name="T48" fmla="*/ 97 w 298"/>
                <a:gd name="T49" fmla="*/ 4 h 67"/>
                <a:gd name="T50" fmla="*/ 111 w 298"/>
                <a:gd name="T51" fmla="*/ 8 h 67"/>
                <a:gd name="T52" fmla="*/ 118 w 298"/>
                <a:gd name="T53" fmla="*/ 10 h 67"/>
                <a:gd name="T54" fmla="*/ 125 w 298"/>
                <a:gd name="T55" fmla="*/ 12 h 67"/>
                <a:gd name="T56" fmla="*/ 132 w 298"/>
                <a:gd name="T57" fmla="*/ 15 h 67"/>
                <a:gd name="T58" fmla="*/ 139 w 298"/>
                <a:gd name="T59" fmla="*/ 18 h 67"/>
                <a:gd name="T60" fmla="*/ 152 w 298"/>
                <a:gd name="T61" fmla="*/ 24 h 67"/>
                <a:gd name="T62" fmla="*/ 178 w 298"/>
                <a:gd name="T63" fmla="*/ 35 h 67"/>
                <a:gd name="T64" fmla="*/ 191 w 298"/>
                <a:gd name="T65" fmla="*/ 40 h 67"/>
                <a:gd name="T66" fmla="*/ 204 w 298"/>
                <a:gd name="T67" fmla="*/ 45 h 67"/>
                <a:gd name="T68" fmla="*/ 228 w 298"/>
                <a:gd name="T69" fmla="*/ 52 h 67"/>
                <a:gd name="T70" fmla="*/ 251 w 298"/>
                <a:gd name="T71" fmla="*/ 58 h 67"/>
                <a:gd name="T72" fmla="*/ 285 w 298"/>
                <a:gd name="T73" fmla="*/ 65 h 67"/>
                <a:gd name="T74" fmla="*/ 298 w 298"/>
                <a:gd name="T7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8" h="67">
                  <a:moveTo>
                    <a:pt x="298" y="67"/>
                  </a:moveTo>
                  <a:cubicBezTo>
                    <a:pt x="298" y="67"/>
                    <a:pt x="293" y="67"/>
                    <a:pt x="285" y="67"/>
                  </a:cubicBezTo>
                  <a:cubicBezTo>
                    <a:pt x="276" y="67"/>
                    <a:pt x="264" y="67"/>
                    <a:pt x="249" y="65"/>
                  </a:cubicBezTo>
                  <a:cubicBezTo>
                    <a:pt x="235" y="63"/>
                    <a:pt x="218" y="59"/>
                    <a:pt x="201" y="54"/>
                  </a:cubicBezTo>
                  <a:cubicBezTo>
                    <a:pt x="192" y="52"/>
                    <a:pt x="183" y="49"/>
                    <a:pt x="174" y="45"/>
                  </a:cubicBezTo>
                  <a:cubicBezTo>
                    <a:pt x="165" y="42"/>
                    <a:pt x="156" y="38"/>
                    <a:pt x="147" y="34"/>
                  </a:cubicBezTo>
                  <a:cubicBezTo>
                    <a:pt x="143" y="32"/>
                    <a:pt x="138" y="30"/>
                    <a:pt x="134" y="28"/>
                  </a:cubicBezTo>
                  <a:cubicBezTo>
                    <a:pt x="127" y="25"/>
                    <a:pt x="127" y="25"/>
                    <a:pt x="127" y="25"/>
                  </a:cubicBezTo>
                  <a:cubicBezTo>
                    <a:pt x="121" y="23"/>
                    <a:pt x="121" y="23"/>
                    <a:pt x="121" y="23"/>
                  </a:cubicBezTo>
                  <a:cubicBezTo>
                    <a:pt x="117" y="21"/>
                    <a:pt x="112" y="19"/>
                    <a:pt x="108" y="18"/>
                  </a:cubicBezTo>
                  <a:cubicBezTo>
                    <a:pt x="104" y="17"/>
                    <a:pt x="99" y="15"/>
                    <a:pt x="95" y="14"/>
                  </a:cubicBezTo>
                  <a:cubicBezTo>
                    <a:pt x="91" y="13"/>
                    <a:pt x="87" y="12"/>
                    <a:pt x="82" y="12"/>
                  </a:cubicBezTo>
                  <a:cubicBezTo>
                    <a:pt x="78" y="11"/>
                    <a:pt x="74" y="10"/>
                    <a:pt x="70" y="9"/>
                  </a:cubicBezTo>
                  <a:cubicBezTo>
                    <a:pt x="66" y="9"/>
                    <a:pt x="62" y="8"/>
                    <a:pt x="58" y="8"/>
                  </a:cubicBezTo>
                  <a:cubicBezTo>
                    <a:pt x="55" y="8"/>
                    <a:pt x="51" y="8"/>
                    <a:pt x="47" y="8"/>
                  </a:cubicBezTo>
                  <a:cubicBezTo>
                    <a:pt x="44" y="8"/>
                    <a:pt x="40" y="8"/>
                    <a:pt x="37" y="8"/>
                  </a:cubicBezTo>
                  <a:cubicBezTo>
                    <a:pt x="34" y="8"/>
                    <a:pt x="31" y="8"/>
                    <a:pt x="28" y="8"/>
                  </a:cubicBezTo>
                  <a:cubicBezTo>
                    <a:pt x="22" y="9"/>
                    <a:pt x="17" y="9"/>
                    <a:pt x="13" y="10"/>
                  </a:cubicBezTo>
                  <a:cubicBezTo>
                    <a:pt x="5" y="11"/>
                    <a:pt x="0" y="12"/>
                    <a:pt x="0" y="12"/>
                  </a:cubicBezTo>
                  <a:cubicBezTo>
                    <a:pt x="0" y="12"/>
                    <a:pt x="4" y="10"/>
                    <a:pt x="12" y="8"/>
                  </a:cubicBezTo>
                  <a:cubicBezTo>
                    <a:pt x="16" y="6"/>
                    <a:pt x="21" y="5"/>
                    <a:pt x="27" y="4"/>
                  </a:cubicBezTo>
                  <a:cubicBezTo>
                    <a:pt x="30" y="3"/>
                    <a:pt x="33" y="3"/>
                    <a:pt x="37" y="2"/>
                  </a:cubicBezTo>
                  <a:cubicBezTo>
                    <a:pt x="40" y="2"/>
                    <a:pt x="43" y="1"/>
                    <a:pt x="47" y="1"/>
                  </a:cubicBezTo>
                  <a:cubicBezTo>
                    <a:pt x="54" y="0"/>
                    <a:pt x="62" y="0"/>
                    <a:pt x="71" y="1"/>
                  </a:cubicBezTo>
                  <a:cubicBezTo>
                    <a:pt x="79" y="1"/>
                    <a:pt x="88" y="3"/>
                    <a:pt x="97" y="4"/>
                  </a:cubicBezTo>
                  <a:cubicBezTo>
                    <a:pt x="102" y="5"/>
                    <a:pt x="106" y="7"/>
                    <a:pt x="111" y="8"/>
                  </a:cubicBezTo>
                  <a:cubicBezTo>
                    <a:pt x="113" y="8"/>
                    <a:pt x="116" y="9"/>
                    <a:pt x="118" y="10"/>
                  </a:cubicBezTo>
                  <a:cubicBezTo>
                    <a:pt x="120" y="11"/>
                    <a:pt x="123" y="11"/>
                    <a:pt x="125" y="12"/>
                  </a:cubicBezTo>
                  <a:cubicBezTo>
                    <a:pt x="132" y="15"/>
                    <a:pt x="132" y="15"/>
                    <a:pt x="132" y="15"/>
                  </a:cubicBezTo>
                  <a:cubicBezTo>
                    <a:pt x="139" y="18"/>
                    <a:pt x="139" y="18"/>
                    <a:pt x="139" y="18"/>
                  </a:cubicBezTo>
                  <a:cubicBezTo>
                    <a:pt x="143" y="20"/>
                    <a:pt x="147" y="22"/>
                    <a:pt x="152" y="24"/>
                  </a:cubicBezTo>
                  <a:cubicBezTo>
                    <a:pt x="160" y="28"/>
                    <a:pt x="169" y="31"/>
                    <a:pt x="178" y="35"/>
                  </a:cubicBezTo>
                  <a:cubicBezTo>
                    <a:pt x="182" y="37"/>
                    <a:pt x="187" y="38"/>
                    <a:pt x="191" y="40"/>
                  </a:cubicBezTo>
                  <a:cubicBezTo>
                    <a:pt x="195" y="42"/>
                    <a:pt x="199" y="43"/>
                    <a:pt x="204" y="45"/>
                  </a:cubicBezTo>
                  <a:cubicBezTo>
                    <a:pt x="212" y="47"/>
                    <a:pt x="220" y="50"/>
                    <a:pt x="228" y="52"/>
                  </a:cubicBezTo>
                  <a:cubicBezTo>
                    <a:pt x="236" y="55"/>
                    <a:pt x="244" y="57"/>
                    <a:pt x="251" y="58"/>
                  </a:cubicBezTo>
                  <a:cubicBezTo>
                    <a:pt x="265" y="61"/>
                    <a:pt x="276" y="64"/>
                    <a:pt x="285" y="65"/>
                  </a:cubicBezTo>
                  <a:cubicBezTo>
                    <a:pt x="293" y="66"/>
                    <a:pt x="298" y="67"/>
                    <a:pt x="298" y="67"/>
                  </a:cubicBezTo>
                  <a:close/>
                </a:path>
              </a:pathLst>
            </a:custGeom>
            <a:solidFill>
              <a:srgbClr val="929497"/>
            </a:solidFill>
            <a:ln>
              <a:noFill/>
            </a:ln>
          </p:spPr>
          <p:txBody>
            <a:bodyPr vert="horz" wrap="square" lIns="91440" tIns="45720" rIns="91440" bIns="45720" numCol="1" anchor="t" anchorCtr="0" compatLnSpc="1"/>
            <a:lstStyle/>
            <a:p>
              <a:endParaRPr lang="zh-CN" altLang="en-US" sz="1350"/>
            </a:p>
          </p:txBody>
        </p:sp>
        <p:sp>
          <p:nvSpPr>
            <p:cNvPr id="45" name="Freeform 16">
              <a:extLst>
                <a:ext uri="{FF2B5EF4-FFF2-40B4-BE49-F238E27FC236}">
                  <a16:creationId xmlns:a16="http://schemas.microsoft.com/office/drawing/2014/main" id="{122CC00C-B2D8-4B54-A02C-5E8BA751B357}"/>
                </a:ext>
              </a:extLst>
            </p:cNvPr>
            <p:cNvSpPr/>
            <p:nvPr/>
          </p:nvSpPr>
          <p:spPr bwMode="auto">
            <a:xfrm>
              <a:off x="1561367" y="4081655"/>
              <a:ext cx="1897754" cy="865098"/>
            </a:xfrm>
            <a:custGeom>
              <a:avLst/>
              <a:gdLst>
                <a:gd name="T0" fmla="*/ 437 w 437"/>
                <a:gd name="T1" fmla="*/ 199 h 199"/>
                <a:gd name="T2" fmla="*/ 303 w 437"/>
                <a:gd name="T3" fmla="*/ 125 h 199"/>
                <a:gd name="T4" fmla="*/ 0 w 437"/>
                <a:gd name="T5" fmla="*/ 141 h 199"/>
                <a:gd name="T6" fmla="*/ 85 w 437"/>
                <a:gd name="T7" fmla="*/ 52 h 199"/>
                <a:gd name="T8" fmla="*/ 212 w 437"/>
                <a:gd name="T9" fmla="*/ 45 h 199"/>
                <a:gd name="T10" fmla="*/ 437 w 437"/>
                <a:gd name="T11" fmla="*/ 91 h 199"/>
                <a:gd name="T12" fmla="*/ 437 w 437"/>
                <a:gd name="T13" fmla="*/ 199 h 199"/>
              </a:gdLst>
              <a:ahLst/>
              <a:cxnLst>
                <a:cxn ang="0">
                  <a:pos x="T0" y="T1"/>
                </a:cxn>
                <a:cxn ang="0">
                  <a:pos x="T2" y="T3"/>
                </a:cxn>
                <a:cxn ang="0">
                  <a:pos x="T4" y="T5"/>
                </a:cxn>
                <a:cxn ang="0">
                  <a:pos x="T6" y="T7"/>
                </a:cxn>
                <a:cxn ang="0">
                  <a:pos x="T8" y="T9"/>
                </a:cxn>
                <a:cxn ang="0">
                  <a:pos x="T10" y="T11"/>
                </a:cxn>
                <a:cxn ang="0">
                  <a:pos x="T12" y="T13"/>
                </a:cxn>
              </a:cxnLst>
              <a:rect l="0" t="0" r="r" b="b"/>
              <a:pathLst>
                <a:path w="437" h="199">
                  <a:moveTo>
                    <a:pt x="437" y="199"/>
                  </a:moveTo>
                  <a:cubicBezTo>
                    <a:pt x="437" y="199"/>
                    <a:pt x="403" y="129"/>
                    <a:pt x="303" y="125"/>
                  </a:cubicBezTo>
                  <a:cubicBezTo>
                    <a:pt x="202" y="121"/>
                    <a:pt x="71" y="198"/>
                    <a:pt x="0" y="141"/>
                  </a:cubicBezTo>
                  <a:cubicBezTo>
                    <a:pt x="85" y="52"/>
                    <a:pt x="85" y="52"/>
                    <a:pt x="85" y="52"/>
                  </a:cubicBezTo>
                  <a:cubicBezTo>
                    <a:pt x="85" y="52"/>
                    <a:pt x="120" y="89"/>
                    <a:pt x="212" y="45"/>
                  </a:cubicBezTo>
                  <a:cubicBezTo>
                    <a:pt x="304" y="0"/>
                    <a:pt x="427" y="66"/>
                    <a:pt x="437" y="91"/>
                  </a:cubicBezTo>
                  <a:lnTo>
                    <a:pt x="437" y="199"/>
                  </a:lnTo>
                  <a:close/>
                </a:path>
              </a:pathLst>
            </a:custGeom>
            <a:solidFill>
              <a:srgbClr val="F5F5F6"/>
            </a:solidFill>
            <a:ln>
              <a:noFill/>
            </a:ln>
          </p:spPr>
          <p:txBody>
            <a:bodyPr vert="horz" wrap="square" lIns="91440" tIns="45720" rIns="91440" bIns="45720" numCol="1" anchor="t" anchorCtr="0" compatLnSpc="1"/>
            <a:lstStyle/>
            <a:p>
              <a:endParaRPr lang="zh-CN" altLang="en-US" sz="1350"/>
            </a:p>
          </p:txBody>
        </p:sp>
        <p:sp>
          <p:nvSpPr>
            <p:cNvPr id="46" name="Freeform 17">
              <a:extLst>
                <a:ext uri="{FF2B5EF4-FFF2-40B4-BE49-F238E27FC236}">
                  <a16:creationId xmlns:a16="http://schemas.microsoft.com/office/drawing/2014/main" id="{C501260E-6E0D-4C09-97C4-679EC786C669}"/>
                </a:ext>
              </a:extLst>
            </p:cNvPr>
            <p:cNvSpPr/>
            <p:nvPr/>
          </p:nvSpPr>
          <p:spPr bwMode="auto">
            <a:xfrm>
              <a:off x="1731407" y="4020838"/>
              <a:ext cx="1727714" cy="925916"/>
            </a:xfrm>
            <a:custGeom>
              <a:avLst/>
              <a:gdLst>
                <a:gd name="T0" fmla="*/ 398 w 398"/>
                <a:gd name="T1" fmla="*/ 213 h 213"/>
                <a:gd name="T2" fmla="*/ 255 w 398"/>
                <a:gd name="T3" fmla="*/ 110 h 213"/>
                <a:gd name="T4" fmla="*/ 0 w 398"/>
                <a:gd name="T5" fmla="*/ 82 h 213"/>
                <a:gd name="T6" fmla="*/ 70 w 398"/>
                <a:gd name="T7" fmla="*/ 0 h 213"/>
                <a:gd name="T8" fmla="*/ 259 w 398"/>
                <a:gd name="T9" fmla="*/ 29 h 213"/>
                <a:gd name="T10" fmla="*/ 398 w 398"/>
                <a:gd name="T11" fmla="*/ 105 h 213"/>
                <a:gd name="T12" fmla="*/ 398 w 398"/>
                <a:gd name="T13" fmla="*/ 213 h 213"/>
              </a:gdLst>
              <a:ahLst/>
              <a:cxnLst>
                <a:cxn ang="0">
                  <a:pos x="T0" y="T1"/>
                </a:cxn>
                <a:cxn ang="0">
                  <a:pos x="T2" y="T3"/>
                </a:cxn>
                <a:cxn ang="0">
                  <a:pos x="T4" y="T5"/>
                </a:cxn>
                <a:cxn ang="0">
                  <a:pos x="T6" y="T7"/>
                </a:cxn>
                <a:cxn ang="0">
                  <a:pos x="T8" y="T9"/>
                </a:cxn>
                <a:cxn ang="0">
                  <a:pos x="T10" y="T11"/>
                </a:cxn>
                <a:cxn ang="0">
                  <a:pos x="T12" y="T13"/>
                </a:cxn>
              </a:cxnLst>
              <a:rect l="0" t="0" r="r" b="b"/>
              <a:pathLst>
                <a:path w="398" h="213">
                  <a:moveTo>
                    <a:pt x="398" y="213"/>
                  </a:moveTo>
                  <a:cubicBezTo>
                    <a:pt x="398" y="213"/>
                    <a:pt x="368" y="117"/>
                    <a:pt x="255" y="110"/>
                  </a:cubicBezTo>
                  <a:cubicBezTo>
                    <a:pt x="142" y="103"/>
                    <a:pt x="69" y="139"/>
                    <a:pt x="0" y="82"/>
                  </a:cubicBezTo>
                  <a:cubicBezTo>
                    <a:pt x="70" y="0"/>
                    <a:pt x="70" y="0"/>
                    <a:pt x="70" y="0"/>
                  </a:cubicBezTo>
                  <a:cubicBezTo>
                    <a:pt x="70" y="0"/>
                    <a:pt x="153" y="49"/>
                    <a:pt x="259" y="29"/>
                  </a:cubicBezTo>
                  <a:cubicBezTo>
                    <a:pt x="365" y="9"/>
                    <a:pt x="398" y="105"/>
                    <a:pt x="398" y="105"/>
                  </a:cubicBezTo>
                  <a:lnTo>
                    <a:pt x="398" y="213"/>
                  </a:lnTo>
                  <a:close/>
                </a:path>
              </a:pathLst>
            </a:custGeom>
            <a:solidFill>
              <a:srgbClr val="E6E7E8"/>
            </a:solidFill>
            <a:ln>
              <a:noFill/>
            </a:ln>
          </p:spPr>
          <p:txBody>
            <a:bodyPr vert="horz" wrap="square" lIns="91440" tIns="45720" rIns="91440" bIns="45720" numCol="1" anchor="t" anchorCtr="0" compatLnSpc="1"/>
            <a:lstStyle/>
            <a:p>
              <a:endParaRPr lang="zh-CN" altLang="en-US" sz="1350"/>
            </a:p>
          </p:txBody>
        </p:sp>
        <p:sp>
          <p:nvSpPr>
            <p:cNvPr id="47" name="Freeform 19">
              <a:extLst>
                <a:ext uri="{FF2B5EF4-FFF2-40B4-BE49-F238E27FC236}">
                  <a16:creationId xmlns:a16="http://schemas.microsoft.com/office/drawing/2014/main" id="{A48A79B8-8D7F-4B25-96CC-2BC851D45CA6}"/>
                </a:ext>
              </a:extLst>
            </p:cNvPr>
            <p:cNvSpPr/>
            <p:nvPr/>
          </p:nvSpPr>
          <p:spPr bwMode="auto">
            <a:xfrm>
              <a:off x="3459121" y="4034491"/>
              <a:ext cx="1849349" cy="920951"/>
            </a:xfrm>
            <a:custGeom>
              <a:avLst/>
              <a:gdLst>
                <a:gd name="T0" fmla="*/ 0 w 426"/>
                <a:gd name="T1" fmla="*/ 210 h 212"/>
                <a:gd name="T2" fmla="*/ 159 w 426"/>
                <a:gd name="T3" fmla="*/ 132 h 212"/>
                <a:gd name="T4" fmla="*/ 426 w 426"/>
                <a:gd name="T5" fmla="*/ 171 h 212"/>
                <a:gd name="T6" fmla="*/ 347 w 426"/>
                <a:gd name="T7" fmla="*/ 79 h 212"/>
                <a:gd name="T8" fmla="*/ 186 w 426"/>
                <a:gd name="T9" fmla="*/ 51 h 212"/>
                <a:gd name="T10" fmla="*/ 0 w 426"/>
                <a:gd name="T11" fmla="*/ 102 h 212"/>
                <a:gd name="T12" fmla="*/ 0 w 426"/>
                <a:gd name="T13" fmla="*/ 210 h 212"/>
              </a:gdLst>
              <a:ahLst/>
              <a:cxnLst>
                <a:cxn ang="0">
                  <a:pos x="T0" y="T1"/>
                </a:cxn>
                <a:cxn ang="0">
                  <a:pos x="T2" y="T3"/>
                </a:cxn>
                <a:cxn ang="0">
                  <a:pos x="T4" y="T5"/>
                </a:cxn>
                <a:cxn ang="0">
                  <a:pos x="T6" y="T7"/>
                </a:cxn>
                <a:cxn ang="0">
                  <a:pos x="T8" y="T9"/>
                </a:cxn>
                <a:cxn ang="0">
                  <a:pos x="T10" y="T11"/>
                </a:cxn>
                <a:cxn ang="0">
                  <a:pos x="T12" y="T13"/>
                </a:cxn>
              </a:cxnLst>
              <a:rect l="0" t="0" r="r" b="b"/>
              <a:pathLst>
                <a:path w="426" h="212">
                  <a:moveTo>
                    <a:pt x="0" y="210"/>
                  </a:moveTo>
                  <a:cubicBezTo>
                    <a:pt x="0" y="210"/>
                    <a:pt x="45" y="133"/>
                    <a:pt x="159" y="132"/>
                  </a:cubicBezTo>
                  <a:cubicBezTo>
                    <a:pt x="274" y="130"/>
                    <a:pt x="312" y="212"/>
                    <a:pt x="426" y="171"/>
                  </a:cubicBezTo>
                  <a:cubicBezTo>
                    <a:pt x="347" y="79"/>
                    <a:pt x="347" y="79"/>
                    <a:pt x="347" y="79"/>
                  </a:cubicBezTo>
                  <a:cubicBezTo>
                    <a:pt x="347" y="79"/>
                    <a:pt x="278" y="112"/>
                    <a:pt x="186" y="51"/>
                  </a:cubicBezTo>
                  <a:cubicBezTo>
                    <a:pt x="108" y="0"/>
                    <a:pt x="0" y="102"/>
                    <a:pt x="0" y="102"/>
                  </a:cubicBezTo>
                  <a:lnTo>
                    <a:pt x="0" y="210"/>
                  </a:lnTo>
                  <a:close/>
                </a:path>
              </a:pathLst>
            </a:custGeom>
            <a:solidFill>
              <a:srgbClr val="F5F5F6"/>
            </a:solidFill>
            <a:ln>
              <a:noFill/>
            </a:ln>
          </p:spPr>
          <p:txBody>
            <a:bodyPr vert="horz" wrap="square" lIns="91440" tIns="45720" rIns="91440" bIns="45720" numCol="1" anchor="t" anchorCtr="0" compatLnSpc="1"/>
            <a:lstStyle/>
            <a:p>
              <a:endParaRPr lang="zh-CN" altLang="en-US" sz="1350"/>
            </a:p>
          </p:txBody>
        </p:sp>
        <p:sp>
          <p:nvSpPr>
            <p:cNvPr id="48" name="Freeform 20">
              <a:extLst>
                <a:ext uri="{FF2B5EF4-FFF2-40B4-BE49-F238E27FC236}">
                  <a16:creationId xmlns:a16="http://schemas.microsoft.com/office/drawing/2014/main" id="{6B8CA582-C03D-40CF-B3AF-08CCAC16B3ED}"/>
                </a:ext>
              </a:extLst>
            </p:cNvPr>
            <p:cNvSpPr/>
            <p:nvPr/>
          </p:nvSpPr>
          <p:spPr bwMode="auto">
            <a:xfrm>
              <a:off x="3459121" y="3951332"/>
              <a:ext cx="1619731" cy="995421"/>
            </a:xfrm>
            <a:custGeom>
              <a:avLst/>
              <a:gdLst>
                <a:gd name="T0" fmla="*/ 0 w 373"/>
                <a:gd name="T1" fmla="*/ 229 h 229"/>
                <a:gd name="T2" fmla="*/ 128 w 373"/>
                <a:gd name="T3" fmla="*/ 126 h 229"/>
                <a:gd name="T4" fmla="*/ 373 w 373"/>
                <a:gd name="T5" fmla="*/ 90 h 229"/>
                <a:gd name="T6" fmla="*/ 300 w 373"/>
                <a:gd name="T7" fmla="*/ 0 h 229"/>
                <a:gd name="T8" fmla="*/ 139 w 373"/>
                <a:gd name="T9" fmla="*/ 52 h 229"/>
                <a:gd name="T10" fmla="*/ 0 w 373"/>
                <a:gd name="T11" fmla="*/ 121 h 229"/>
                <a:gd name="T12" fmla="*/ 0 w 373"/>
                <a:gd name="T13" fmla="*/ 229 h 229"/>
              </a:gdLst>
              <a:ahLst/>
              <a:cxnLst>
                <a:cxn ang="0">
                  <a:pos x="T0" y="T1"/>
                </a:cxn>
                <a:cxn ang="0">
                  <a:pos x="T2" y="T3"/>
                </a:cxn>
                <a:cxn ang="0">
                  <a:pos x="T4" y="T5"/>
                </a:cxn>
                <a:cxn ang="0">
                  <a:pos x="T6" y="T7"/>
                </a:cxn>
                <a:cxn ang="0">
                  <a:pos x="T8" y="T9"/>
                </a:cxn>
                <a:cxn ang="0">
                  <a:pos x="T10" y="T11"/>
                </a:cxn>
                <a:cxn ang="0">
                  <a:pos x="T12" y="T13"/>
                </a:cxn>
              </a:cxnLst>
              <a:rect l="0" t="0" r="r" b="b"/>
              <a:pathLst>
                <a:path w="373" h="229">
                  <a:moveTo>
                    <a:pt x="0" y="229"/>
                  </a:moveTo>
                  <a:cubicBezTo>
                    <a:pt x="0" y="229"/>
                    <a:pt x="33" y="144"/>
                    <a:pt x="128" y="126"/>
                  </a:cubicBezTo>
                  <a:cubicBezTo>
                    <a:pt x="222" y="109"/>
                    <a:pt x="340" y="149"/>
                    <a:pt x="373" y="90"/>
                  </a:cubicBezTo>
                  <a:cubicBezTo>
                    <a:pt x="300" y="0"/>
                    <a:pt x="300" y="0"/>
                    <a:pt x="300" y="0"/>
                  </a:cubicBezTo>
                  <a:cubicBezTo>
                    <a:pt x="300" y="0"/>
                    <a:pt x="222" y="63"/>
                    <a:pt x="139" y="52"/>
                  </a:cubicBezTo>
                  <a:cubicBezTo>
                    <a:pt x="56" y="40"/>
                    <a:pt x="0" y="121"/>
                    <a:pt x="0" y="121"/>
                  </a:cubicBezTo>
                  <a:lnTo>
                    <a:pt x="0" y="229"/>
                  </a:lnTo>
                  <a:close/>
                </a:path>
              </a:pathLst>
            </a:custGeom>
            <a:solidFill>
              <a:srgbClr val="E6E7E8"/>
            </a:solidFill>
            <a:ln>
              <a:noFill/>
            </a:ln>
          </p:spPr>
          <p:txBody>
            <a:bodyPr vert="horz" wrap="square" lIns="91440" tIns="45720" rIns="91440" bIns="45720" numCol="1" anchor="t" anchorCtr="0" compatLnSpc="1"/>
            <a:lstStyle/>
            <a:p>
              <a:endParaRPr lang="zh-CN" altLang="en-US" sz="1350"/>
            </a:p>
          </p:txBody>
        </p:sp>
      </p:grpSp>
      <p:sp>
        <p:nvSpPr>
          <p:cNvPr id="31" name="Oval 6">
            <a:extLst>
              <a:ext uri="{FF2B5EF4-FFF2-40B4-BE49-F238E27FC236}">
                <a16:creationId xmlns:a16="http://schemas.microsoft.com/office/drawing/2014/main" id="{2C897490-A923-43CB-9D07-CC318F44A0AC}"/>
              </a:ext>
            </a:extLst>
          </p:cNvPr>
          <p:cNvSpPr/>
          <p:nvPr/>
        </p:nvSpPr>
        <p:spPr>
          <a:xfrm>
            <a:off x="2784208" y="1081343"/>
            <a:ext cx="3575300" cy="994973"/>
          </a:xfrm>
          <a:prstGeom prst="roundRect">
            <a:avLst>
              <a:gd name="adj" fmla="val 50000"/>
            </a:avLst>
          </a:prstGeom>
          <a:solidFill>
            <a:srgbClr val="3B424B"/>
          </a:solidFill>
          <a:ln w="25400">
            <a:noFill/>
          </a:ln>
          <a:effectLst>
            <a:outerShdw blurRad="254000" dist="114300" dir="2700000" algn="tl" rotWithShape="0">
              <a:prstClr val="black">
                <a:alpha val="25000"/>
              </a:prstClr>
            </a:outerShdw>
          </a:effectLst>
        </p:spPr>
        <p:txBody>
          <a:bodyPr vert="horz" wrap="square" lIns="91440" tIns="45720" rIns="91440" bIns="45720" numCol="1" anchor="ctr" anchorCtr="0" compatLnSpc="1"/>
          <a:lstStyle/>
          <a:p>
            <a:pPr algn="ctr"/>
            <a:endParaRPr lang="en-US" sz="4050" dirty="0">
              <a:solidFill>
                <a:schemeClr val="bg1"/>
              </a:solidFill>
              <a:effectLst>
                <a:outerShdw blurRad="25400" dist="25400" dir="2700000" algn="tl">
                  <a:srgbClr val="000000">
                    <a:alpha val="20000"/>
                  </a:srgbClr>
                </a:outerShdw>
              </a:effectLst>
              <a:latin typeface="Adobe 黑体 Std R" panose="020B0400000000000000" pitchFamily="34" charset="-122"/>
              <a:ea typeface="Adobe 黑体 Std R" panose="020B0400000000000000" pitchFamily="34" charset="-122"/>
              <a:cs typeface="Aa楷体" panose="02000500000000000000" pitchFamily="2" charset="-122"/>
            </a:endParaRPr>
          </a:p>
        </p:txBody>
      </p:sp>
      <p:sp>
        <p:nvSpPr>
          <p:cNvPr id="32" name="文本框 140">
            <a:extLst>
              <a:ext uri="{FF2B5EF4-FFF2-40B4-BE49-F238E27FC236}">
                <a16:creationId xmlns:a16="http://schemas.microsoft.com/office/drawing/2014/main" id="{B03EB189-879F-465D-86D5-60A511C45E63}"/>
              </a:ext>
            </a:extLst>
          </p:cNvPr>
          <p:cNvSpPr txBox="1"/>
          <p:nvPr/>
        </p:nvSpPr>
        <p:spPr>
          <a:xfrm>
            <a:off x="2950634" y="1253412"/>
            <a:ext cx="3540136" cy="646331"/>
          </a:xfrm>
          <a:prstGeom prst="rect">
            <a:avLst/>
          </a:prstGeom>
          <a:noFill/>
          <a:ln>
            <a:noFill/>
          </a:ln>
          <a:effectLst/>
        </p:spPr>
        <p:txBody>
          <a:bodyPr wrap="none" rtlCol="0">
            <a:spAutoFit/>
          </a:bodyPr>
          <a:lstStyle/>
          <a:p>
            <a:r>
              <a:rPr lang="en-US" altLang="zh-CN" sz="3600" b="1" dirty="0">
                <a:solidFill>
                  <a:schemeClr val="bg1"/>
                </a:solidFill>
                <a:latin typeface="思源宋体 CN Heavy" panose="02020900000000000000" pitchFamily="18" charset="-122"/>
                <a:ea typeface="思源宋体 CN Heavy" panose="02020900000000000000" pitchFamily="18" charset="-122"/>
                <a:cs typeface="Aharoni" panose="02010803020104030203"/>
              </a:rPr>
              <a:t>Tree Diagram</a:t>
            </a:r>
            <a:r>
              <a:rPr lang="en-US" altLang="zh-CN" sz="2800" b="1" dirty="0">
                <a:solidFill>
                  <a:schemeClr val="bg1"/>
                </a:solidFill>
                <a:latin typeface="思源宋体 CN Heavy" panose="02020900000000000000" pitchFamily="18" charset="-122"/>
                <a:ea typeface="思源宋体 CN Heavy" panose="02020900000000000000" pitchFamily="18" charset="-122"/>
                <a:cs typeface="Aharoni" panose="02010803020104030203"/>
              </a:rPr>
              <a:t> </a:t>
            </a:r>
          </a:p>
        </p:txBody>
      </p:sp>
      <p:pic>
        <p:nvPicPr>
          <p:cNvPr id="53" name="图片 52">
            <a:extLst>
              <a:ext uri="{FF2B5EF4-FFF2-40B4-BE49-F238E27FC236}">
                <a16:creationId xmlns:a16="http://schemas.microsoft.com/office/drawing/2014/main" id="{2AB81E16-47CC-4637-B906-77323723730E}"/>
              </a:ext>
            </a:extLst>
          </p:cNvPr>
          <p:cNvPicPr>
            <a:picLocks noChangeAspect="1"/>
          </p:cNvPicPr>
          <p:nvPr/>
        </p:nvPicPr>
        <p:blipFill>
          <a:blip r:embed="rId7"/>
          <a:stretch>
            <a:fillRect/>
          </a:stretch>
        </p:blipFill>
        <p:spPr>
          <a:xfrm>
            <a:off x="3843092" y="2155348"/>
            <a:ext cx="1493649" cy="749873"/>
          </a:xfrm>
          <a:prstGeom prst="rect">
            <a:avLst/>
          </a:prstGeom>
        </p:spPr>
      </p:pic>
    </p:spTree>
    <p:extLst>
      <p:ext uri="{BB962C8B-B14F-4D97-AF65-F5344CB8AC3E}">
        <p14:creationId xmlns:p14="http://schemas.microsoft.com/office/powerpoint/2010/main" val="24125968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生-">
            <a:extLst>
              <a:ext uri="{FF2B5EF4-FFF2-40B4-BE49-F238E27FC236}">
                <a16:creationId xmlns:a16="http://schemas.microsoft.com/office/drawing/2014/main" id="{D03E67B1-41E3-47A3-A223-E560BE4C8D80}"/>
              </a:ext>
            </a:extLst>
          </p:cNvPr>
          <p:cNvSpPr/>
          <p:nvPr/>
        </p:nvSpPr>
        <p:spPr>
          <a:xfrm rot="16200000">
            <a:off x="2696567" y="-1382660"/>
            <a:ext cx="609215" cy="3987810"/>
          </a:xfrm>
          <a:prstGeom prst="rect">
            <a:avLst/>
          </a:prstGeom>
          <a:gradFill>
            <a:gsLst>
              <a:gs pos="36100">
                <a:srgbClr val="82868C"/>
              </a:gs>
              <a:gs pos="0">
                <a:srgbClr val="3B424B"/>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nvGrpSpPr>
          <p:cNvPr id="3" name="四">
            <a:extLst>
              <a:ext uri="{FF2B5EF4-FFF2-40B4-BE49-F238E27FC236}">
                <a16:creationId xmlns:a16="http://schemas.microsoft.com/office/drawing/2014/main" id="{24C98D68-31E2-4829-BA5A-5ED1B5A74394}"/>
              </a:ext>
            </a:extLst>
          </p:cNvPr>
          <p:cNvGrpSpPr/>
          <p:nvPr/>
        </p:nvGrpSpPr>
        <p:grpSpPr>
          <a:xfrm>
            <a:off x="-854738" y="4882585"/>
            <a:ext cx="621000" cy="621000"/>
            <a:chOff x="-1139651" y="4407045"/>
            <a:chExt cx="828000" cy="828000"/>
          </a:xfrm>
          <a:solidFill>
            <a:srgbClr val="3B424B"/>
          </a:solidFill>
        </p:grpSpPr>
        <p:sp>
          <p:nvSpPr>
            <p:cNvPr id="4" name="椭圆 64">
              <a:extLst>
                <a:ext uri="{FF2B5EF4-FFF2-40B4-BE49-F238E27FC236}">
                  <a16:creationId xmlns:a16="http://schemas.microsoft.com/office/drawing/2014/main" id="{188B9D16-43AC-4944-ABA5-EAC134A319F5}"/>
                </a:ext>
              </a:extLst>
            </p:cNvPr>
            <p:cNvSpPr/>
            <p:nvPr/>
          </p:nvSpPr>
          <p:spPr>
            <a:xfrm>
              <a:off x="-1139651" y="4407045"/>
              <a:ext cx="828000" cy="8280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pic>
          <p:nvPicPr>
            <p:cNvPr id="5" name="图形 65" descr="灯泡和齿轮">
              <a:extLst>
                <a:ext uri="{FF2B5EF4-FFF2-40B4-BE49-F238E27FC236}">
                  <a16:creationId xmlns:a16="http://schemas.microsoft.com/office/drawing/2014/main" id="{61934CD3-ECDA-4501-9710-52C8FC795A27}"/>
                </a:ext>
              </a:extLst>
            </p:cNvPr>
            <p:cNvPicPr>
              <a:picLocks noChangeAspect="1"/>
            </p:cNvPicPr>
            <p:nvPr/>
          </p:nvPicPr>
          <p:blipFill>
            <a:blip r:embed="rId2"/>
            <a:stretch>
              <a:fillRect/>
            </a:stretch>
          </p:blipFill>
          <p:spPr>
            <a:xfrm>
              <a:off x="-1024712" y="4510750"/>
              <a:ext cx="598119" cy="620590"/>
            </a:xfrm>
            <a:prstGeom prst="rect">
              <a:avLst/>
            </a:prstGeom>
          </p:spPr>
        </p:pic>
      </p:grpSp>
      <p:grpSp>
        <p:nvGrpSpPr>
          <p:cNvPr id="6" name="三">
            <a:extLst>
              <a:ext uri="{FF2B5EF4-FFF2-40B4-BE49-F238E27FC236}">
                <a16:creationId xmlns:a16="http://schemas.microsoft.com/office/drawing/2014/main" id="{E05227D3-B0AD-4BBA-B16A-8021FA98146C}"/>
              </a:ext>
            </a:extLst>
          </p:cNvPr>
          <p:cNvGrpSpPr/>
          <p:nvPr/>
        </p:nvGrpSpPr>
        <p:grpSpPr>
          <a:xfrm>
            <a:off x="-854740" y="3320548"/>
            <a:ext cx="621000" cy="621000"/>
            <a:chOff x="985517" y="3014999"/>
            <a:chExt cx="828000" cy="828000"/>
          </a:xfrm>
          <a:solidFill>
            <a:srgbClr val="3B424B"/>
          </a:solidFill>
        </p:grpSpPr>
        <p:sp>
          <p:nvSpPr>
            <p:cNvPr id="7" name="椭圆 67">
              <a:extLst>
                <a:ext uri="{FF2B5EF4-FFF2-40B4-BE49-F238E27FC236}">
                  <a16:creationId xmlns:a16="http://schemas.microsoft.com/office/drawing/2014/main" id="{D038A659-8905-4859-B3B5-93B3F04150B3}"/>
                </a:ext>
              </a:extLst>
            </p:cNvPr>
            <p:cNvSpPr/>
            <p:nvPr/>
          </p:nvSpPr>
          <p:spPr>
            <a:xfrm>
              <a:off x="985517" y="3014999"/>
              <a:ext cx="828000" cy="8280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pic>
          <p:nvPicPr>
            <p:cNvPr id="8" name="图形 68" descr="上升趋势">
              <a:extLst>
                <a:ext uri="{FF2B5EF4-FFF2-40B4-BE49-F238E27FC236}">
                  <a16:creationId xmlns:a16="http://schemas.microsoft.com/office/drawing/2014/main" id="{0A4842D8-C3AD-460E-853F-656F1237EA40}"/>
                </a:ext>
              </a:extLst>
            </p:cNvPr>
            <p:cNvPicPr>
              <a:picLocks noChangeAspect="1"/>
            </p:cNvPicPr>
            <p:nvPr/>
          </p:nvPicPr>
          <p:blipFill>
            <a:blip r:embed="rId3"/>
            <a:stretch>
              <a:fillRect/>
            </a:stretch>
          </p:blipFill>
          <p:spPr>
            <a:xfrm>
              <a:off x="1100457" y="3115872"/>
              <a:ext cx="598119" cy="620590"/>
            </a:xfrm>
            <a:prstGeom prst="rect">
              <a:avLst/>
            </a:prstGeom>
          </p:spPr>
        </p:pic>
      </p:grpSp>
      <p:grpSp>
        <p:nvGrpSpPr>
          <p:cNvPr id="9" name="二">
            <a:extLst>
              <a:ext uri="{FF2B5EF4-FFF2-40B4-BE49-F238E27FC236}">
                <a16:creationId xmlns:a16="http://schemas.microsoft.com/office/drawing/2014/main" id="{99DA4837-7B37-422D-8FE3-9CC2BE320164}"/>
              </a:ext>
            </a:extLst>
          </p:cNvPr>
          <p:cNvGrpSpPr/>
          <p:nvPr/>
        </p:nvGrpSpPr>
        <p:grpSpPr>
          <a:xfrm>
            <a:off x="-854739" y="1911945"/>
            <a:ext cx="621000" cy="621000"/>
            <a:chOff x="-1139652" y="1622955"/>
            <a:chExt cx="828000" cy="828000"/>
          </a:xfrm>
          <a:solidFill>
            <a:srgbClr val="3B424B"/>
          </a:solidFill>
        </p:grpSpPr>
        <p:sp>
          <p:nvSpPr>
            <p:cNvPr id="10" name="椭圆 70">
              <a:extLst>
                <a:ext uri="{FF2B5EF4-FFF2-40B4-BE49-F238E27FC236}">
                  <a16:creationId xmlns:a16="http://schemas.microsoft.com/office/drawing/2014/main" id="{0273EF95-5562-4C9B-9B26-8D2CED69DA94}"/>
                </a:ext>
              </a:extLst>
            </p:cNvPr>
            <p:cNvSpPr/>
            <p:nvPr/>
          </p:nvSpPr>
          <p:spPr>
            <a:xfrm>
              <a:off x="-1139652" y="1622955"/>
              <a:ext cx="828000" cy="8280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pic>
          <p:nvPicPr>
            <p:cNvPr id="11" name="图形 71" descr="靶心">
              <a:extLst>
                <a:ext uri="{FF2B5EF4-FFF2-40B4-BE49-F238E27FC236}">
                  <a16:creationId xmlns:a16="http://schemas.microsoft.com/office/drawing/2014/main" id="{686F11BE-7A8B-4270-AED3-8BF1C0D87D19}"/>
                </a:ext>
              </a:extLst>
            </p:cNvPr>
            <p:cNvPicPr>
              <a:picLocks noChangeAspect="1"/>
            </p:cNvPicPr>
            <p:nvPr/>
          </p:nvPicPr>
          <p:blipFill>
            <a:blip r:embed="rId4"/>
            <a:stretch>
              <a:fillRect/>
            </a:stretch>
          </p:blipFill>
          <p:spPr>
            <a:xfrm>
              <a:off x="-1021710" y="1726659"/>
              <a:ext cx="598119" cy="620590"/>
            </a:xfrm>
            <a:prstGeom prst="rect">
              <a:avLst/>
            </a:prstGeom>
          </p:spPr>
        </p:pic>
      </p:grpSp>
      <p:grpSp>
        <p:nvGrpSpPr>
          <p:cNvPr id="12" name="一">
            <a:extLst>
              <a:ext uri="{FF2B5EF4-FFF2-40B4-BE49-F238E27FC236}">
                <a16:creationId xmlns:a16="http://schemas.microsoft.com/office/drawing/2014/main" id="{3B45744B-8F71-4870-9921-2B35B84D0809}"/>
              </a:ext>
            </a:extLst>
          </p:cNvPr>
          <p:cNvGrpSpPr/>
          <p:nvPr/>
        </p:nvGrpSpPr>
        <p:grpSpPr>
          <a:xfrm>
            <a:off x="696770" y="299101"/>
            <a:ext cx="621000" cy="621000"/>
            <a:chOff x="-1139654" y="222414"/>
            <a:chExt cx="828000" cy="828000"/>
          </a:xfrm>
          <a:solidFill>
            <a:srgbClr val="3B424B"/>
          </a:solidFill>
        </p:grpSpPr>
        <p:sp>
          <p:nvSpPr>
            <p:cNvPr id="13" name="椭圆 73">
              <a:extLst>
                <a:ext uri="{FF2B5EF4-FFF2-40B4-BE49-F238E27FC236}">
                  <a16:creationId xmlns:a16="http://schemas.microsoft.com/office/drawing/2014/main" id="{A5D02478-2C3A-4664-A858-461A3A3977EC}"/>
                </a:ext>
              </a:extLst>
            </p:cNvPr>
            <p:cNvSpPr/>
            <p:nvPr/>
          </p:nvSpPr>
          <p:spPr>
            <a:xfrm>
              <a:off x="-1139654" y="222414"/>
              <a:ext cx="828000" cy="8280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pic>
          <p:nvPicPr>
            <p:cNvPr id="14" name="一" descr="研究">
              <a:extLst>
                <a:ext uri="{FF2B5EF4-FFF2-40B4-BE49-F238E27FC236}">
                  <a16:creationId xmlns:a16="http://schemas.microsoft.com/office/drawing/2014/main" id="{1ACAE9B7-079A-41E7-AE50-96655E78974F}"/>
                </a:ext>
              </a:extLst>
            </p:cNvPr>
            <p:cNvPicPr>
              <a:picLocks noChangeAspect="1"/>
            </p:cNvPicPr>
            <p:nvPr/>
          </p:nvPicPr>
          <p:blipFill>
            <a:blip r:embed="rId5"/>
            <a:stretch>
              <a:fillRect/>
            </a:stretch>
          </p:blipFill>
          <p:spPr>
            <a:xfrm>
              <a:off x="-1020386" y="326118"/>
              <a:ext cx="598119" cy="620590"/>
            </a:xfrm>
            <a:prstGeom prst="rect">
              <a:avLst/>
            </a:prstGeom>
          </p:spPr>
        </p:pic>
      </p:grpSp>
      <p:sp>
        <p:nvSpPr>
          <p:cNvPr id="15" name="背景">
            <a:extLst>
              <a:ext uri="{FF2B5EF4-FFF2-40B4-BE49-F238E27FC236}">
                <a16:creationId xmlns:a16="http://schemas.microsoft.com/office/drawing/2014/main" id="{B73E2C69-C7E5-48B6-A776-D6AF74E38DBD}"/>
              </a:ext>
            </a:extLst>
          </p:cNvPr>
          <p:cNvSpPr/>
          <p:nvPr/>
        </p:nvSpPr>
        <p:spPr>
          <a:xfrm rot="5400000" flipV="1">
            <a:off x="-8068865" y="110593"/>
            <a:ext cx="17145000" cy="1007269"/>
          </a:xfrm>
          <a:custGeom>
            <a:avLst/>
            <a:gdLst>
              <a:gd name="connsiteX0" fmla="*/ 0 w 22860000"/>
              <a:gd name="connsiteY0" fmla="*/ 1343026 h 1343026"/>
              <a:gd name="connsiteX1" fmla="*/ 10675619 w 22860000"/>
              <a:gd name="connsiteY1" fmla="*/ 1343026 h 1343026"/>
              <a:gd name="connsiteX2" fmla="*/ 11430000 w 22860000"/>
              <a:gd name="connsiteY2" fmla="*/ 686804 h 1343026"/>
              <a:gd name="connsiteX3" fmla="*/ 12184382 w 22860000"/>
              <a:gd name="connsiteY3" fmla="*/ 1343026 h 1343026"/>
              <a:gd name="connsiteX4" fmla="*/ 22860000 w 22860000"/>
              <a:gd name="connsiteY4" fmla="*/ 1343026 h 1343026"/>
              <a:gd name="connsiteX5" fmla="*/ 22860000 w 22860000"/>
              <a:gd name="connsiteY5" fmla="*/ 0 h 1343026"/>
              <a:gd name="connsiteX6" fmla="*/ 0 w 22860000"/>
              <a:gd name="connsiteY6" fmla="*/ 0 h 1343026"/>
              <a:gd name="connsiteX7" fmla="*/ 10675619 w 22860000"/>
              <a:gd name="connsiteY7" fmla="*/ 1343026 h 1343026"/>
              <a:gd name="connsiteX8" fmla="*/ 12184382 w 22860000"/>
              <a:gd name="connsiteY8" fmla="*/ 1343026 h 1343026"/>
              <a:gd name="connsiteX9" fmla="*/ 12184382 w 22860000"/>
              <a:gd name="connsiteY9" fmla="*/ 1343026 h 1343026"/>
              <a:gd name="connsiteX10" fmla="*/ 10675619 w 22860000"/>
              <a:gd name="connsiteY10" fmla="*/ 1343026 h 1343026"/>
              <a:gd name="connsiteX0-1" fmla="*/ 0 w 22860000"/>
              <a:gd name="connsiteY0-2" fmla="*/ 1343026 h 1343026"/>
              <a:gd name="connsiteX1-3" fmla="*/ 10675619 w 22860000"/>
              <a:gd name="connsiteY1-4" fmla="*/ 1343026 h 1343026"/>
              <a:gd name="connsiteX2-5" fmla="*/ 11430000 w 22860000"/>
              <a:gd name="connsiteY2-6" fmla="*/ 686804 h 1343026"/>
              <a:gd name="connsiteX3-7" fmla="*/ 12184382 w 22860000"/>
              <a:gd name="connsiteY3-8" fmla="*/ 1343026 h 1343026"/>
              <a:gd name="connsiteX4-9" fmla="*/ 22860000 w 22860000"/>
              <a:gd name="connsiteY4-10" fmla="*/ 1343026 h 1343026"/>
              <a:gd name="connsiteX5-11" fmla="*/ 22860000 w 22860000"/>
              <a:gd name="connsiteY5-12" fmla="*/ 0 h 1343026"/>
              <a:gd name="connsiteX6-13" fmla="*/ 0 w 22860000"/>
              <a:gd name="connsiteY6-14" fmla="*/ 0 h 1343026"/>
              <a:gd name="connsiteX7-15" fmla="*/ 0 w 22860000"/>
              <a:gd name="connsiteY7-16" fmla="*/ 1343026 h 1343026"/>
              <a:gd name="connsiteX8-17" fmla="*/ 10675619 w 22860000"/>
              <a:gd name="connsiteY8-18" fmla="*/ 1343026 h 1343026"/>
              <a:gd name="connsiteX9-19" fmla="*/ 12184382 w 22860000"/>
              <a:gd name="connsiteY9-20" fmla="*/ 1343026 h 1343026"/>
              <a:gd name="connsiteX10-21" fmla="*/ 12184382 w 22860000"/>
              <a:gd name="connsiteY10-22" fmla="*/ 1343026 h 1343026"/>
              <a:gd name="connsiteX11" fmla="*/ 10675619 w 22860000"/>
              <a:gd name="connsiteY11" fmla="*/ 1343026 h 1343026"/>
              <a:gd name="connsiteX0-23" fmla="*/ 0 w 22860000"/>
              <a:gd name="connsiteY0-24" fmla="*/ 1343026 h 1343026"/>
              <a:gd name="connsiteX1-25" fmla="*/ 10675619 w 22860000"/>
              <a:gd name="connsiteY1-26" fmla="*/ 1343026 h 1343026"/>
              <a:gd name="connsiteX2-27" fmla="*/ 11430000 w 22860000"/>
              <a:gd name="connsiteY2-28" fmla="*/ 686804 h 1343026"/>
              <a:gd name="connsiteX3-29" fmla="*/ 12184382 w 22860000"/>
              <a:gd name="connsiteY3-30" fmla="*/ 1343026 h 1343026"/>
              <a:gd name="connsiteX4-31" fmla="*/ 22860000 w 22860000"/>
              <a:gd name="connsiteY4-32" fmla="*/ 1343026 h 1343026"/>
              <a:gd name="connsiteX5-33" fmla="*/ 22860000 w 22860000"/>
              <a:gd name="connsiteY5-34" fmla="*/ 0 h 1343026"/>
              <a:gd name="connsiteX6-35" fmla="*/ 0 w 22860000"/>
              <a:gd name="connsiteY6-36" fmla="*/ 0 h 1343026"/>
              <a:gd name="connsiteX7-37" fmla="*/ 0 w 22860000"/>
              <a:gd name="connsiteY7-38" fmla="*/ 1343026 h 1343026"/>
              <a:gd name="connsiteX8-39" fmla="*/ 10675619 w 22860000"/>
              <a:gd name="connsiteY8-40" fmla="*/ 1343026 h 1343026"/>
              <a:gd name="connsiteX9-41" fmla="*/ 12184382 w 22860000"/>
              <a:gd name="connsiteY9-42" fmla="*/ 1343026 h 1343026"/>
              <a:gd name="connsiteX10-43" fmla="*/ 12184382 w 22860000"/>
              <a:gd name="connsiteY10-44" fmla="*/ 1343026 h 1343026"/>
              <a:gd name="connsiteX11-45" fmla="*/ 10675619 w 22860000"/>
              <a:gd name="connsiteY11-46" fmla="*/ 1343026 h 1343026"/>
              <a:gd name="connsiteX0-47" fmla="*/ 0 w 22860000"/>
              <a:gd name="connsiteY0-48" fmla="*/ 1343026 h 1343026"/>
              <a:gd name="connsiteX1-49" fmla="*/ 10675619 w 22860000"/>
              <a:gd name="connsiteY1-50" fmla="*/ 1343026 h 1343026"/>
              <a:gd name="connsiteX2-51" fmla="*/ 11430000 w 22860000"/>
              <a:gd name="connsiteY2-52" fmla="*/ 686804 h 1343026"/>
              <a:gd name="connsiteX3-53" fmla="*/ 12184382 w 22860000"/>
              <a:gd name="connsiteY3-54" fmla="*/ 1343026 h 1343026"/>
              <a:gd name="connsiteX4-55" fmla="*/ 22860000 w 22860000"/>
              <a:gd name="connsiteY4-56" fmla="*/ 1343026 h 1343026"/>
              <a:gd name="connsiteX5-57" fmla="*/ 22860000 w 22860000"/>
              <a:gd name="connsiteY5-58" fmla="*/ 0 h 1343026"/>
              <a:gd name="connsiteX6-59" fmla="*/ 0 w 22860000"/>
              <a:gd name="connsiteY6-60" fmla="*/ 0 h 1343026"/>
              <a:gd name="connsiteX7-61" fmla="*/ 0 w 22860000"/>
              <a:gd name="connsiteY7-62" fmla="*/ 1343026 h 1343026"/>
              <a:gd name="connsiteX8-63" fmla="*/ 10675619 w 22860000"/>
              <a:gd name="connsiteY8-64" fmla="*/ 1343026 h 1343026"/>
              <a:gd name="connsiteX9-65" fmla="*/ 12184382 w 22860000"/>
              <a:gd name="connsiteY9-66" fmla="*/ 1343026 h 1343026"/>
              <a:gd name="connsiteX10-67" fmla="*/ 12184382 w 22860000"/>
              <a:gd name="connsiteY10-68" fmla="*/ 1343026 h 1343026"/>
              <a:gd name="connsiteX11-69" fmla="*/ 10675619 w 22860000"/>
              <a:gd name="connsiteY11-70" fmla="*/ 1343026 h 1343026"/>
              <a:gd name="connsiteX0-71" fmla="*/ 0 w 22860000"/>
              <a:gd name="connsiteY0-72" fmla="*/ 1343026 h 1343026"/>
              <a:gd name="connsiteX1-73" fmla="*/ 10675619 w 22860000"/>
              <a:gd name="connsiteY1-74" fmla="*/ 1343026 h 1343026"/>
              <a:gd name="connsiteX2-75" fmla="*/ 11430000 w 22860000"/>
              <a:gd name="connsiteY2-76" fmla="*/ 686804 h 1343026"/>
              <a:gd name="connsiteX3-77" fmla="*/ 12184382 w 22860000"/>
              <a:gd name="connsiteY3-78" fmla="*/ 1343026 h 1343026"/>
              <a:gd name="connsiteX4-79" fmla="*/ 22860000 w 22860000"/>
              <a:gd name="connsiteY4-80" fmla="*/ 1343026 h 1343026"/>
              <a:gd name="connsiteX5-81" fmla="*/ 22860000 w 22860000"/>
              <a:gd name="connsiteY5-82" fmla="*/ 0 h 1343026"/>
              <a:gd name="connsiteX6-83" fmla="*/ 0 w 22860000"/>
              <a:gd name="connsiteY6-84" fmla="*/ 0 h 1343026"/>
              <a:gd name="connsiteX7-85" fmla="*/ 0 w 22860000"/>
              <a:gd name="connsiteY7-86" fmla="*/ 1343026 h 1343026"/>
              <a:gd name="connsiteX8-87" fmla="*/ 10675619 w 22860000"/>
              <a:gd name="connsiteY8-88" fmla="*/ 1343026 h 1343026"/>
              <a:gd name="connsiteX9-89" fmla="*/ 12184382 w 22860000"/>
              <a:gd name="connsiteY9-90" fmla="*/ 1343026 h 1343026"/>
              <a:gd name="connsiteX10-91" fmla="*/ 12184382 w 22860000"/>
              <a:gd name="connsiteY10-92" fmla="*/ 1343026 h 1343026"/>
              <a:gd name="connsiteX11-93" fmla="*/ 10675619 w 22860000"/>
              <a:gd name="connsiteY11-94" fmla="*/ 1343026 h 1343026"/>
              <a:gd name="connsiteX0-95" fmla="*/ 0 w 22860000"/>
              <a:gd name="connsiteY0-96" fmla="*/ 1343026 h 1343026"/>
              <a:gd name="connsiteX1-97" fmla="*/ 10675619 w 22860000"/>
              <a:gd name="connsiteY1-98" fmla="*/ 1343026 h 1343026"/>
              <a:gd name="connsiteX2-99" fmla="*/ 11430000 w 22860000"/>
              <a:gd name="connsiteY2-100" fmla="*/ 686804 h 1343026"/>
              <a:gd name="connsiteX3-101" fmla="*/ 12184382 w 22860000"/>
              <a:gd name="connsiteY3-102" fmla="*/ 1343026 h 1343026"/>
              <a:gd name="connsiteX4-103" fmla="*/ 22860000 w 22860000"/>
              <a:gd name="connsiteY4-104" fmla="*/ 1343026 h 1343026"/>
              <a:gd name="connsiteX5-105" fmla="*/ 22860000 w 22860000"/>
              <a:gd name="connsiteY5-106" fmla="*/ 0 h 1343026"/>
              <a:gd name="connsiteX6-107" fmla="*/ 0 w 22860000"/>
              <a:gd name="connsiteY6-108" fmla="*/ 0 h 1343026"/>
              <a:gd name="connsiteX7-109" fmla="*/ 0 w 22860000"/>
              <a:gd name="connsiteY7-110" fmla="*/ 1343026 h 1343026"/>
              <a:gd name="connsiteX8-111" fmla="*/ 10675619 w 22860000"/>
              <a:gd name="connsiteY8-112" fmla="*/ 1343026 h 1343026"/>
              <a:gd name="connsiteX9-113" fmla="*/ 12184382 w 22860000"/>
              <a:gd name="connsiteY9-114" fmla="*/ 1343026 h 1343026"/>
              <a:gd name="connsiteX10-115" fmla="*/ 12184382 w 22860000"/>
              <a:gd name="connsiteY10-116" fmla="*/ 1343026 h 1343026"/>
              <a:gd name="connsiteX11-117" fmla="*/ 10675619 w 22860000"/>
              <a:gd name="connsiteY11-118" fmla="*/ 1343026 h 1343026"/>
              <a:gd name="connsiteX0-119" fmla="*/ 0 w 22860000"/>
              <a:gd name="connsiteY0-120" fmla="*/ 1343026 h 1343026"/>
              <a:gd name="connsiteX1-121" fmla="*/ 10675619 w 22860000"/>
              <a:gd name="connsiteY1-122" fmla="*/ 1343026 h 1343026"/>
              <a:gd name="connsiteX2-123" fmla="*/ 11431905 w 22860000"/>
              <a:gd name="connsiteY2-124" fmla="*/ 707759 h 1343026"/>
              <a:gd name="connsiteX3-125" fmla="*/ 12184382 w 22860000"/>
              <a:gd name="connsiteY3-126" fmla="*/ 1343026 h 1343026"/>
              <a:gd name="connsiteX4-127" fmla="*/ 22860000 w 22860000"/>
              <a:gd name="connsiteY4-128" fmla="*/ 1343026 h 1343026"/>
              <a:gd name="connsiteX5-129" fmla="*/ 22860000 w 22860000"/>
              <a:gd name="connsiteY5-130" fmla="*/ 0 h 1343026"/>
              <a:gd name="connsiteX6-131" fmla="*/ 0 w 22860000"/>
              <a:gd name="connsiteY6-132" fmla="*/ 0 h 1343026"/>
              <a:gd name="connsiteX7-133" fmla="*/ 0 w 22860000"/>
              <a:gd name="connsiteY7-134" fmla="*/ 1343026 h 1343026"/>
              <a:gd name="connsiteX8-135" fmla="*/ 10675619 w 22860000"/>
              <a:gd name="connsiteY8-136" fmla="*/ 1343026 h 1343026"/>
              <a:gd name="connsiteX9-137" fmla="*/ 12184382 w 22860000"/>
              <a:gd name="connsiteY9-138" fmla="*/ 1343026 h 1343026"/>
              <a:gd name="connsiteX10-139" fmla="*/ 12184382 w 22860000"/>
              <a:gd name="connsiteY10-140" fmla="*/ 1343026 h 1343026"/>
              <a:gd name="connsiteX11-141" fmla="*/ 10675619 w 22860000"/>
              <a:gd name="connsiteY11-142" fmla="*/ 1343026 h 1343026"/>
              <a:gd name="connsiteX0-143" fmla="*/ 0 w 22860000"/>
              <a:gd name="connsiteY0-144" fmla="*/ 1343026 h 1343026"/>
              <a:gd name="connsiteX1-145" fmla="*/ 10675619 w 22860000"/>
              <a:gd name="connsiteY1-146" fmla="*/ 1343026 h 1343026"/>
              <a:gd name="connsiteX2-147" fmla="*/ 11431905 w 22860000"/>
              <a:gd name="connsiteY2-148" fmla="*/ 724904 h 1343026"/>
              <a:gd name="connsiteX3-149" fmla="*/ 12184382 w 22860000"/>
              <a:gd name="connsiteY3-150" fmla="*/ 1343026 h 1343026"/>
              <a:gd name="connsiteX4-151" fmla="*/ 22860000 w 22860000"/>
              <a:gd name="connsiteY4-152" fmla="*/ 1343026 h 1343026"/>
              <a:gd name="connsiteX5-153" fmla="*/ 22860000 w 22860000"/>
              <a:gd name="connsiteY5-154" fmla="*/ 0 h 1343026"/>
              <a:gd name="connsiteX6-155" fmla="*/ 0 w 22860000"/>
              <a:gd name="connsiteY6-156" fmla="*/ 0 h 1343026"/>
              <a:gd name="connsiteX7-157" fmla="*/ 0 w 22860000"/>
              <a:gd name="connsiteY7-158" fmla="*/ 1343026 h 1343026"/>
              <a:gd name="connsiteX8-159" fmla="*/ 10675619 w 22860000"/>
              <a:gd name="connsiteY8-160" fmla="*/ 1343026 h 1343026"/>
              <a:gd name="connsiteX9-161" fmla="*/ 12184382 w 22860000"/>
              <a:gd name="connsiteY9-162" fmla="*/ 1343026 h 1343026"/>
              <a:gd name="connsiteX10-163" fmla="*/ 12184382 w 22860000"/>
              <a:gd name="connsiteY10-164" fmla="*/ 1343026 h 1343026"/>
              <a:gd name="connsiteX11-165" fmla="*/ 10675619 w 22860000"/>
              <a:gd name="connsiteY11-166" fmla="*/ 1343026 h 1343026"/>
              <a:gd name="connsiteX0-167" fmla="*/ 0 w 22860000"/>
              <a:gd name="connsiteY0-168" fmla="*/ 1343026 h 1343026"/>
              <a:gd name="connsiteX1-169" fmla="*/ 10675619 w 22860000"/>
              <a:gd name="connsiteY1-170" fmla="*/ 1343026 h 1343026"/>
              <a:gd name="connsiteX2-171" fmla="*/ 11430000 w 22860000"/>
              <a:gd name="connsiteY2-172" fmla="*/ 730619 h 1343026"/>
              <a:gd name="connsiteX3-173" fmla="*/ 12184382 w 22860000"/>
              <a:gd name="connsiteY3-174" fmla="*/ 1343026 h 1343026"/>
              <a:gd name="connsiteX4-175" fmla="*/ 22860000 w 22860000"/>
              <a:gd name="connsiteY4-176" fmla="*/ 1343026 h 1343026"/>
              <a:gd name="connsiteX5-177" fmla="*/ 22860000 w 22860000"/>
              <a:gd name="connsiteY5-178" fmla="*/ 0 h 1343026"/>
              <a:gd name="connsiteX6-179" fmla="*/ 0 w 22860000"/>
              <a:gd name="connsiteY6-180" fmla="*/ 0 h 1343026"/>
              <a:gd name="connsiteX7-181" fmla="*/ 0 w 22860000"/>
              <a:gd name="connsiteY7-182" fmla="*/ 1343026 h 1343026"/>
              <a:gd name="connsiteX8-183" fmla="*/ 10675619 w 22860000"/>
              <a:gd name="connsiteY8-184" fmla="*/ 1343026 h 1343026"/>
              <a:gd name="connsiteX9-185" fmla="*/ 12184382 w 22860000"/>
              <a:gd name="connsiteY9-186" fmla="*/ 1343026 h 1343026"/>
              <a:gd name="connsiteX10-187" fmla="*/ 12184382 w 22860000"/>
              <a:gd name="connsiteY10-188" fmla="*/ 1343026 h 1343026"/>
              <a:gd name="connsiteX11-189" fmla="*/ 10675619 w 22860000"/>
              <a:gd name="connsiteY11-190" fmla="*/ 1343026 h 1343026"/>
              <a:gd name="connsiteX0-191" fmla="*/ 0 w 22860000"/>
              <a:gd name="connsiteY0-192" fmla="*/ 1343026 h 1343026"/>
              <a:gd name="connsiteX1-193" fmla="*/ 10675619 w 22860000"/>
              <a:gd name="connsiteY1-194" fmla="*/ 1343026 h 1343026"/>
              <a:gd name="connsiteX2-195" fmla="*/ 11422380 w 22860000"/>
              <a:gd name="connsiteY2-196" fmla="*/ 732524 h 1343026"/>
              <a:gd name="connsiteX3-197" fmla="*/ 12184382 w 22860000"/>
              <a:gd name="connsiteY3-198" fmla="*/ 1343026 h 1343026"/>
              <a:gd name="connsiteX4-199" fmla="*/ 22860000 w 22860000"/>
              <a:gd name="connsiteY4-200" fmla="*/ 1343026 h 1343026"/>
              <a:gd name="connsiteX5-201" fmla="*/ 22860000 w 22860000"/>
              <a:gd name="connsiteY5-202" fmla="*/ 0 h 1343026"/>
              <a:gd name="connsiteX6-203" fmla="*/ 0 w 22860000"/>
              <a:gd name="connsiteY6-204" fmla="*/ 0 h 1343026"/>
              <a:gd name="connsiteX7-205" fmla="*/ 0 w 22860000"/>
              <a:gd name="connsiteY7-206" fmla="*/ 1343026 h 1343026"/>
              <a:gd name="connsiteX8-207" fmla="*/ 10675619 w 22860000"/>
              <a:gd name="connsiteY8-208" fmla="*/ 1343026 h 1343026"/>
              <a:gd name="connsiteX9-209" fmla="*/ 12184382 w 22860000"/>
              <a:gd name="connsiteY9-210" fmla="*/ 1343026 h 1343026"/>
              <a:gd name="connsiteX10-211" fmla="*/ 12184382 w 22860000"/>
              <a:gd name="connsiteY10-212" fmla="*/ 1343026 h 1343026"/>
              <a:gd name="connsiteX11-213" fmla="*/ 10675619 w 22860000"/>
              <a:gd name="connsiteY11-214" fmla="*/ 1343026 h 13430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45" y="connsiteY11-46"/>
              </a:cxn>
            </a:cxnLst>
            <a:rect l="l" t="t" r="r" b="b"/>
            <a:pathLst>
              <a:path w="22860000" h="1343026">
                <a:moveTo>
                  <a:pt x="0" y="1343026"/>
                </a:moveTo>
                <a:lnTo>
                  <a:pt x="10675619" y="1343026"/>
                </a:lnTo>
                <a:cubicBezTo>
                  <a:pt x="10987404" y="1223345"/>
                  <a:pt x="11089097" y="730962"/>
                  <a:pt x="11422380" y="732524"/>
                </a:cubicBezTo>
                <a:cubicBezTo>
                  <a:pt x="11757661" y="734095"/>
                  <a:pt x="11866246" y="1211915"/>
                  <a:pt x="12184382" y="1343026"/>
                </a:cubicBezTo>
                <a:lnTo>
                  <a:pt x="22860000" y="1343026"/>
                </a:lnTo>
                <a:lnTo>
                  <a:pt x="22860000" y="0"/>
                </a:lnTo>
                <a:lnTo>
                  <a:pt x="0" y="0"/>
                </a:lnTo>
                <a:lnTo>
                  <a:pt x="0" y="1343026"/>
                </a:lnTo>
                <a:close/>
                <a:moveTo>
                  <a:pt x="10675619" y="1343026"/>
                </a:moveTo>
                <a:lnTo>
                  <a:pt x="12184382" y="1343026"/>
                </a:lnTo>
                <a:lnTo>
                  <a:pt x="12184382" y="1343026"/>
                </a:lnTo>
                <a:lnTo>
                  <a:pt x="10675619" y="1343026"/>
                </a:lnTo>
                <a:close/>
              </a:path>
            </a:pathLst>
          </a:custGeom>
          <a:solidFill>
            <a:srgbClr val="3B424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p>
        </p:txBody>
      </p:sp>
      <p:pic>
        <p:nvPicPr>
          <p:cNvPr id="16" name="4" descr="灯泡和齿轮">
            <a:hlinkClick r:id="" action="ppaction://noaction"/>
            <a:extLst>
              <a:ext uri="{FF2B5EF4-FFF2-40B4-BE49-F238E27FC236}">
                <a16:creationId xmlns:a16="http://schemas.microsoft.com/office/drawing/2014/main" id="{D6363138-4B2A-4A15-BF91-9E7EBC8D2105}"/>
              </a:ext>
            </a:extLst>
          </p:cNvPr>
          <p:cNvPicPr>
            <a:picLocks noChangeAspect="1"/>
          </p:cNvPicPr>
          <p:nvPr/>
        </p:nvPicPr>
        <p:blipFill>
          <a:blip r:embed="rId6"/>
          <a:stretch>
            <a:fillRect/>
          </a:stretch>
        </p:blipFill>
        <p:spPr>
          <a:xfrm>
            <a:off x="290549" y="4960364"/>
            <a:ext cx="448589" cy="465442"/>
          </a:xfrm>
          <a:prstGeom prst="rect">
            <a:avLst/>
          </a:prstGeom>
        </p:spPr>
      </p:pic>
      <p:pic>
        <p:nvPicPr>
          <p:cNvPr id="17" name="3" descr="上升趋势">
            <a:hlinkClick r:id="" action="ppaction://noaction"/>
            <a:extLst>
              <a:ext uri="{FF2B5EF4-FFF2-40B4-BE49-F238E27FC236}">
                <a16:creationId xmlns:a16="http://schemas.microsoft.com/office/drawing/2014/main" id="{2F132136-57F2-4911-80B9-AE0FC6E07422}"/>
              </a:ext>
            </a:extLst>
          </p:cNvPr>
          <p:cNvPicPr>
            <a:picLocks noChangeAspect="1"/>
          </p:cNvPicPr>
          <p:nvPr/>
        </p:nvPicPr>
        <p:blipFill>
          <a:blip r:embed="rId7"/>
          <a:stretch>
            <a:fillRect/>
          </a:stretch>
        </p:blipFill>
        <p:spPr>
          <a:xfrm>
            <a:off x="296376" y="3396202"/>
            <a:ext cx="448589" cy="465442"/>
          </a:xfrm>
          <a:prstGeom prst="rect">
            <a:avLst/>
          </a:prstGeom>
        </p:spPr>
      </p:pic>
      <p:pic>
        <p:nvPicPr>
          <p:cNvPr id="18" name="2" descr="靶心">
            <a:hlinkClick r:id="" action="ppaction://noaction"/>
            <a:extLst>
              <a:ext uri="{FF2B5EF4-FFF2-40B4-BE49-F238E27FC236}">
                <a16:creationId xmlns:a16="http://schemas.microsoft.com/office/drawing/2014/main" id="{5BE8EA14-7873-48A3-B847-EF2CB05B92C4}"/>
              </a:ext>
            </a:extLst>
          </p:cNvPr>
          <p:cNvPicPr>
            <a:picLocks noChangeAspect="1"/>
          </p:cNvPicPr>
          <p:nvPr/>
        </p:nvPicPr>
        <p:blipFill>
          <a:blip r:embed="rId8"/>
          <a:stretch>
            <a:fillRect/>
          </a:stretch>
        </p:blipFill>
        <p:spPr>
          <a:xfrm>
            <a:off x="292800" y="1989723"/>
            <a:ext cx="448589" cy="465442"/>
          </a:xfrm>
          <a:prstGeom prst="rect">
            <a:avLst/>
          </a:prstGeom>
        </p:spPr>
      </p:pic>
      <p:pic>
        <p:nvPicPr>
          <p:cNvPr id="19" name="1" descr="研究">
            <a:extLst>
              <a:ext uri="{FF2B5EF4-FFF2-40B4-BE49-F238E27FC236}">
                <a16:creationId xmlns:a16="http://schemas.microsoft.com/office/drawing/2014/main" id="{94BAF5AB-DCC5-403B-B1D9-E41B19CC5EDE}"/>
              </a:ext>
            </a:extLst>
          </p:cNvPr>
          <p:cNvPicPr>
            <a:picLocks noChangeAspect="1"/>
          </p:cNvPicPr>
          <p:nvPr/>
        </p:nvPicPr>
        <p:blipFill>
          <a:blip r:embed="rId9"/>
          <a:stretch>
            <a:fillRect/>
          </a:stretch>
        </p:blipFill>
        <p:spPr>
          <a:xfrm>
            <a:off x="293793" y="372632"/>
            <a:ext cx="448589" cy="465442"/>
          </a:xfrm>
          <a:prstGeom prst="rect">
            <a:avLst/>
          </a:prstGeom>
        </p:spPr>
      </p:pic>
      <p:sp>
        <p:nvSpPr>
          <p:cNvPr id="20" name="文本框 84">
            <a:extLst>
              <a:ext uri="{FF2B5EF4-FFF2-40B4-BE49-F238E27FC236}">
                <a16:creationId xmlns:a16="http://schemas.microsoft.com/office/drawing/2014/main" id="{29C99632-74D0-4E53-AD92-4DFAD474353B}"/>
              </a:ext>
            </a:extLst>
          </p:cNvPr>
          <p:cNvSpPr txBox="1"/>
          <p:nvPr/>
        </p:nvSpPr>
        <p:spPr>
          <a:xfrm>
            <a:off x="1439152" y="383394"/>
            <a:ext cx="2191626" cy="461665"/>
          </a:xfrm>
          <a:prstGeom prst="rect">
            <a:avLst/>
          </a:prstGeom>
          <a:noFill/>
        </p:spPr>
        <p:txBody>
          <a:bodyPr wrap="none" rtlCol="0">
            <a:spAutoFit/>
          </a:bodyPr>
          <a:lstStyle/>
          <a:p>
            <a:r>
              <a:rPr lang="en-US" altLang="zh-CN"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What &amp; Why</a:t>
            </a:r>
            <a:endParaRPr lang="zh-CN" altLang="en-US" sz="2400" dirty="0">
              <a:solidFill>
                <a:schemeClr val="bg1"/>
              </a:solidFill>
            </a:endParaRPr>
          </a:p>
        </p:txBody>
      </p:sp>
      <p:pic>
        <p:nvPicPr>
          <p:cNvPr id="21" name="图片 20">
            <a:extLst>
              <a:ext uri="{FF2B5EF4-FFF2-40B4-BE49-F238E27FC236}">
                <a16:creationId xmlns:a16="http://schemas.microsoft.com/office/drawing/2014/main" id="{AB6BAEC7-A6F7-4687-8EE4-8E9D192FE1F1}"/>
              </a:ext>
            </a:extLst>
          </p:cNvPr>
          <p:cNvPicPr/>
          <p:nvPr/>
        </p:nvPicPr>
        <p:blipFill rotWithShape="1">
          <a:blip r:embed="rId10">
            <a:clrChange>
              <a:clrFrom>
                <a:srgbClr val="FFFFFF">
                  <a:alpha val="100000"/>
                </a:srgbClr>
              </a:clrFrom>
              <a:clrTo>
                <a:srgbClr val="FFFFFF">
                  <a:alpha val="100000"/>
                  <a:alpha val="0"/>
                </a:srgbClr>
              </a:clrTo>
            </a:clrChange>
          </a:blip>
          <a:srcRect l="1011" t="2737"/>
          <a:stretch/>
        </p:blipFill>
        <p:spPr>
          <a:xfrm>
            <a:off x="1300070" y="1911945"/>
            <a:ext cx="2817880" cy="2222708"/>
          </a:xfrm>
          <a:prstGeom prst="rect">
            <a:avLst/>
          </a:prstGeom>
          <a:ln>
            <a:noFill/>
          </a:ln>
          <a:effectLst>
            <a:glow rad="63500">
              <a:schemeClr val="accent4">
                <a:satMod val="175000"/>
                <a:alpha val="40000"/>
              </a:schemeClr>
            </a:glow>
            <a:outerShdw blurRad="292100" dist="139700" dir="2700000" algn="tl" rotWithShape="0">
              <a:srgbClr val="333333">
                <a:alpha val="65000"/>
              </a:srgbClr>
            </a:outerShdw>
          </a:effectLst>
        </p:spPr>
      </p:pic>
      <p:pic>
        <p:nvPicPr>
          <p:cNvPr id="22" name="图片 21">
            <a:extLst>
              <a:ext uri="{FF2B5EF4-FFF2-40B4-BE49-F238E27FC236}">
                <a16:creationId xmlns:a16="http://schemas.microsoft.com/office/drawing/2014/main" id="{F65779D7-5CC2-4FCE-A021-7DC2FE1BD3E5}"/>
              </a:ext>
            </a:extLst>
          </p:cNvPr>
          <p:cNvPicPr/>
          <p:nvPr/>
        </p:nvPicPr>
        <p:blipFill>
          <a:blip r:embed="rId11">
            <a:clrChange>
              <a:clrFrom>
                <a:srgbClr val="FFFFFF">
                  <a:alpha val="100000"/>
                </a:srgbClr>
              </a:clrFrom>
              <a:clrTo>
                <a:srgbClr val="FFFFFF">
                  <a:alpha val="100000"/>
                  <a:alpha val="0"/>
                </a:srgbClr>
              </a:clrTo>
            </a:clrChange>
          </a:blip>
          <a:stretch>
            <a:fillRect/>
          </a:stretch>
        </p:blipFill>
        <p:spPr>
          <a:xfrm>
            <a:off x="3830623" y="1645057"/>
            <a:ext cx="2044664" cy="2286960"/>
          </a:xfrm>
          <a:prstGeom prst="rect">
            <a:avLst/>
          </a:prstGeom>
          <a:ln>
            <a:noFill/>
          </a:ln>
          <a:effectLst>
            <a:glow rad="63500">
              <a:schemeClr val="accent4">
                <a:satMod val="175000"/>
                <a:alpha val="40000"/>
              </a:schemeClr>
            </a:glow>
            <a:outerShdw blurRad="292100" dist="139700" dir="2700000" algn="tl" rotWithShape="0">
              <a:srgbClr val="333333">
                <a:alpha val="65000"/>
              </a:srgbClr>
            </a:outerShdw>
          </a:effectLst>
        </p:spPr>
      </p:pic>
      <p:pic>
        <p:nvPicPr>
          <p:cNvPr id="51" name="图片 50">
            <a:extLst>
              <a:ext uri="{FF2B5EF4-FFF2-40B4-BE49-F238E27FC236}">
                <a16:creationId xmlns:a16="http://schemas.microsoft.com/office/drawing/2014/main" id="{4EE468F2-A8DE-4040-8217-BF6C18920ABF}"/>
              </a:ext>
            </a:extLst>
          </p:cNvPr>
          <p:cNvPicPr>
            <a:picLocks noChangeAspect="1"/>
          </p:cNvPicPr>
          <p:nvPr/>
        </p:nvPicPr>
        <p:blipFill>
          <a:blip r:embed="rId12"/>
          <a:stretch>
            <a:fillRect/>
          </a:stretch>
        </p:blipFill>
        <p:spPr>
          <a:xfrm>
            <a:off x="1032494" y="4661221"/>
            <a:ext cx="7943776" cy="2078916"/>
          </a:xfrm>
          <a:prstGeom prst="rect">
            <a:avLst/>
          </a:prstGeom>
        </p:spPr>
      </p:pic>
      <p:pic>
        <p:nvPicPr>
          <p:cNvPr id="52" name="图片 51">
            <a:extLst>
              <a:ext uri="{FF2B5EF4-FFF2-40B4-BE49-F238E27FC236}">
                <a16:creationId xmlns:a16="http://schemas.microsoft.com/office/drawing/2014/main" id="{F1AD03A2-5D57-4D6E-BA82-D7C1A3C5E18E}"/>
              </a:ext>
            </a:extLst>
          </p:cNvPr>
          <p:cNvPicPr>
            <a:picLocks noChangeAspect="1"/>
          </p:cNvPicPr>
          <p:nvPr/>
        </p:nvPicPr>
        <p:blipFill>
          <a:blip r:embed="rId13"/>
          <a:stretch>
            <a:fillRect/>
          </a:stretch>
        </p:blipFill>
        <p:spPr>
          <a:xfrm>
            <a:off x="5473890" y="1649536"/>
            <a:ext cx="3670110" cy="3011685"/>
          </a:xfrm>
          <a:prstGeom prst="rect">
            <a:avLst/>
          </a:prstGeom>
        </p:spPr>
      </p:pic>
    </p:spTree>
    <p:extLst>
      <p:ext uri="{BB962C8B-B14F-4D97-AF65-F5344CB8AC3E}">
        <p14:creationId xmlns:p14="http://schemas.microsoft.com/office/powerpoint/2010/main" val="4280189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p:tgtEl>
                                          <p:spTgt spid="21"/>
                                        </p:tgtEl>
                                        <p:attrNameLst>
                                          <p:attrName>ppt_y</p:attrName>
                                        </p:attrNameLst>
                                      </p:cBhvr>
                                      <p:tavLst>
                                        <p:tav tm="0">
                                          <p:val>
                                            <p:strVal val="#ppt_y+#ppt_h*1.125000"/>
                                          </p:val>
                                        </p:tav>
                                        <p:tav tm="100000">
                                          <p:val>
                                            <p:strVal val="#ppt_y"/>
                                          </p:val>
                                        </p:tav>
                                      </p:tavLst>
                                    </p:anim>
                                    <p:animEffect transition="in" filter="wipe(up)">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p:tgtEl>
                                          <p:spTgt spid="22"/>
                                        </p:tgtEl>
                                        <p:attrNameLst>
                                          <p:attrName>ppt_y</p:attrName>
                                        </p:attrNameLst>
                                      </p:cBhvr>
                                      <p:tavLst>
                                        <p:tav tm="0">
                                          <p:val>
                                            <p:strVal val="#ppt_y+#ppt_h*1.125000"/>
                                          </p:val>
                                        </p:tav>
                                        <p:tav tm="100000">
                                          <p:val>
                                            <p:strVal val="#ppt_y"/>
                                          </p:val>
                                        </p:tav>
                                      </p:tavLst>
                                    </p:anim>
                                    <p:animEffect transition="in" filter="wipe(up)">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p:tgtEl>
                                          <p:spTgt spid="52"/>
                                        </p:tgtEl>
                                        <p:attrNameLst>
                                          <p:attrName>ppt_y</p:attrName>
                                        </p:attrNameLst>
                                      </p:cBhvr>
                                      <p:tavLst>
                                        <p:tav tm="0">
                                          <p:val>
                                            <p:strVal val="#ppt_y+#ppt_h*1.125000"/>
                                          </p:val>
                                        </p:tav>
                                        <p:tav tm="100000">
                                          <p:val>
                                            <p:strVal val="#ppt_y"/>
                                          </p:val>
                                        </p:tav>
                                      </p:tavLst>
                                    </p:anim>
                                    <p:animEffect transition="in" filter="wipe(up)">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500"/>
                                        <p:tgtEl>
                                          <p:spTgt spid="51"/>
                                        </p:tgtEl>
                                        <p:attrNameLst>
                                          <p:attrName>ppt_y</p:attrName>
                                        </p:attrNameLst>
                                      </p:cBhvr>
                                      <p:tavLst>
                                        <p:tav tm="0">
                                          <p:val>
                                            <p:strVal val="#ppt_y+#ppt_h*1.125000"/>
                                          </p:val>
                                        </p:tav>
                                        <p:tav tm="100000">
                                          <p:val>
                                            <p:strVal val="#ppt_y"/>
                                          </p:val>
                                        </p:tav>
                                      </p:tavLst>
                                    </p:anim>
                                    <p:animEffect transition="in" filter="wipe(up)">
                                      <p:cBhvr>
                                        <p:cTn id="3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4" name="二">
            <a:extLst>
              <a:ext uri="{FF2B5EF4-FFF2-40B4-BE49-F238E27FC236}">
                <a16:creationId xmlns:a16="http://schemas.microsoft.com/office/drawing/2014/main" id="{1125A333-98C5-4A51-8640-F5FA366A12BD}"/>
              </a:ext>
            </a:extLst>
          </p:cNvPr>
          <p:cNvGrpSpPr/>
          <p:nvPr/>
        </p:nvGrpSpPr>
        <p:grpSpPr>
          <a:xfrm>
            <a:off x="739138" y="1911945"/>
            <a:ext cx="621000" cy="621000"/>
            <a:chOff x="-1139652" y="1622955"/>
            <a:chExt cx="828000" cy="828000"/>
          </a:xfrm>
          <a:solidFill>
            <a:srgbClr val="3B424B"/>
          </a:solidFill>
        </p:grpSpPr>
        <p:sp>
          <p:nvSpPr>
            <p:cNvPr id="25" name="椭圆 70">
              <a:extLst>
                <a:ext uri="{FF2B5EF4-FFF2-40B4-BE49-F238E27FC236}">
                  <a16:creationId xmlns:a16="http://schemas.microsoft.com/office/drawing/2014/main" id="{F32320F2-8BAC-4BF1-A830-6C1CCEA1E34E}"/>
                </a:ext>
              </a:extLst>
            </p:cNvPr>
            <p:cNvSpPr/>
            <p:nvPr/>
          </p:nvSpPr>
          <p:spPr>
            <a:xfrm>
              <a:off x="-1139652" y="1622955"/>
              <a:ext cx="828000" cy="8280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pic>
          <p:nvPicPr>
            <p:cNvPr id="26" name="图形 71" descr="靶心">
              <a:extLst>
                <a:ext uri="{FF2B5EF4-FFF2-40B4-BE49-F238E27FC236}">
                  <a16:creationId xmlns:a16="http://schemas.microsoft.com/office/drawing/2014/main" id="{06D7EEF7-BD6B-49AE-B2B7-1B02EAB8D50D}"/>
                </a:ext>
              </a:extLst>
            </p:cNvPr>
            <p:cNvPicPr>
              <a:picLocks noChangeAspect="1"/>
            </p:cNvPicPr>
            <p:nvPr/>
          </p:nvPicPr>
          <p:blipFill>
            <a:blip r:embed="rId2"/>
            <a:stretch>
              <a:fillRect/>
            </a:stretch>
          </p:blipFill>
          <p:spPr>
            <a:xfrm>
              <a:off x="-1021710" y="1726659"/>
              <a:ext cx="598119" cy="620590"/>
            </a:xfrm>
            <a:prstGeom prst="rect">
              <a:avLst/>
            </a:prstGeom>
          </p:spPr>
        </p:pic>
      </p:grpSp>
      <p:sp>
        <p:nvSpPr>
          <p:cNvPr id="2" name="生-">
            <a:extLst>
              <a:ext uri="{FF2B5EF4-FFF2-40B4-BE49-F238E27FC236}">
                <a16:creationId xmlns:a16="http://schemas.microsoft.com/office/drawing/2014/main" id="{F27AE3B7-4AAC-4BAA-B9D8-8BEBAE8A2DB1}"/>
              </a:ext>
            </a:extLst>
          </p:cNvPr>
          <p:cNvSpPr/>
          <p:nvPr/>
        </p:nvSpPr>
        <p:spPr>
          <a:xfrm rot="16200000">
            <a:off x="2696567" y="-1382660"/>
            <a:ext cx="609215" cy="3987810"/>
          </a:xfrm>
          <a:prstGeom prst="rect">
            <a:avLst/>
          </a:prstGeom>
          <a:gradFill>
            <a:gsLst>
              <a:gs pos="0">
                <a:srgbClr val="3B424B"/>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nvGrpSpPr>
          <p:cNvPr id="3" name="四">
            <a:extLst>
              <a:ext uri="{FF2B5EF4-FFF2-40B4-BE49-F238E27FC236}">
                <a16:creationId xmlns:a16="http://schemas.microsoft.com/office/drawing/2014/main" id="{96AC6BF2-04E3-4795-82BF-ACB4C6B41CB8}"/>
              </a:ext>
            </a:extLst>
          </p:cNvPr>
          <p:cNvGrpSpPr/>
          <p:nvPr/>
        </p:nvGrpSpPr>
        <p:grpSpPr>
          <a:xfrm>
            <a:off x="-854738" y="4882585"/>
            <a:ext cx="621000" cy="621000"/>
            <a:chOff x="-1139651" y="4407045"/>
            <a:chExt cx="828000" cy="828000"/>
          </a:xfrm>
          <a:solidFill>
            <a:srgbClr val="3B424B"/>
          </a:solidFill>
        </p:grpSpPr>
        <p:sp>
          <p:nvSpPr>
            <p:cNvPr id="4" name="椭圆 64">
              <a:extLst>
                <a:ext uri="{FF2B5EF4-FFF2-40B4-BE49-F238E27FC236}">
                  <a16:creationId xmlns:a16="http://schemas.microsoft.com/office/drawing/2014/main" id="{438322E1-A687-4624-960B-5C1C28F04C1D}"/>
                </a:ext>
              </a:extLst>
            </p:cNvPr>
            <p:cNvSpPr/>
            <p:nvPr/>
          </p:nvSpPr>
          <p:spPr>
            <a:xfrm>
              <a:off x="-1139651" y="4407045"/>
              <a:ext cx="828000" cy="8280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pic>
          <p:nvPicPr>
            <p:cNvPr id="5" name="图形 65" descr="灯泡和齿轮">
              <a:extLst>
                <a:ext uri="{FF2B5EF4-FFF2-40B4-BE49-F238E27FC236}">
                  <a16:creationId xmlns:a16="http://schemas.microsoft.com/office/drawing/2014/main" id="{512F2092-0471-4C67-9411-8A6EEF80B60B}"/>
                </a:ext>
              </a:extLst>
            </p:cNvPr>
            <p:cNvPicPr>
              <a:picLocks noChangeAspect="1"/>
            </p:cNvPicPr>
            <p:nvPr/>
          </p:nvPicPr>
          <p:blipFill>
            <a:blip r:embed="rId3"/>
            <a:stretch>
              <a:fillRect/>
            </a:stretch>
          </p:blipFill>
          <p:spPr>
            <a:xfrm>
              <a:off x="-1024712" y="4510750"/>
              <a:ext cx="598119" cy="620590"/>
            </a:xfrm>
            <a:prstGeom prst="rect">
              <a:avLst/>
            </a:prstGeom>
          </p:spPr>
        </p:pic>
      </p:grpSp>
      <p:grpSp>
        <p:nvGrpSpPr>
          <p:cNvPr id="6" name="三">
            <a:extLst>
              <a:ext uri="{FF2B5EF4-FFF2-40B4-BE49-F238E27FC236}">
                <a16:creationId xmlns:a16="http://schemas.microsoft.com/office/drawing/2014/main" id="{33F66362-51CB-487E-8B10-7A0DE53D7948}"/>
              </a:ext>
            </a:extLst>
          </p:cNvPr>
          <p:cNvGrpSpPr/>
          <p:nvPr/>
        </p:nvGrpSpPr>
        <p:grpSpPr>
          <a:xfrm>
            <a:off x="-854740" y="3320548"/>
            <a:ext cx="621000" cy="621000"/>
            <a:chOff x="985517" y="3014999"/>
            <a:chExt cx="828000" cy="828000"/>
          </a:xfrm>
          <a:solidFill>
            <a:srgbClr val="3B424B"/>
          </a:solidFill>
        </p:grpSpPr>
        <p:sp>
          <p:nvSpPr>
            <p:cNvPr id="7" name="椭圆 67">
              <a:extLst>
                <a:ext uri="{FF2B5EF4-FFF2-40B4-BE49-F238E27FC236}">
                  <a16:creationId xmlns:a16="http://schemas.microsoft.com/office/drawing/2014/main" id="{FCE9D4ED-9BF5-467B-9A9A-786A6172CDBC}"/>
                </a:ext>
              </a:extLst>
            </p:cNvPr>
            <p:cNvSpPr/>
            <p:nvPr/>
          </p:nvSpPr>
          <p:spPr>
            <a:xfrm>
              <a:off x="985517" y="3014999"/>
              <a:ext cx="828000" cy="8280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pic>
          <p:nvPicPr>
            <p:cNvPr id="8" name="图形 68" descr="上升趋势">
              <a:extLst>
                <a:ext uri="{FF2B5EF4-FFF2-40B4-BE49-F238E27FC236}">
                  <a16:creationId xmlns:a16="http://schemas.microsoft.com/office/drawing/2014/main" id="{83D5433B-525E-4F38-A156-484D2A28F3F3}"/>
                </a:ext>
              </a:extLst>
            </p:cNvPr>
            <p:cNvPicPr>
              <a:picLocks noChangeAspect="1"/>
            </p:cNvPicPr>
            <p:nvPr/>
          </p:nvPicPr>
          <p:blipFill>
            <a:blip r:embed="rId4"/>
            <a:stretch>
              <a:fillRect/>
            </a:stretch>
          </p:blipFill>
          <p:spPr>
            <a:xfrm>
              <a:off x="1100457" y="3115872"/>
              <a:ext cx="598119" cy="620590"/>
            </a:xfrm>
            <a:prstGeom prst="rect">
              <a:avLst/>
            </a:prstGeom>
          </p:spPr>
        </p:pic>
      </p:grpSp>
      <p:grpSp>
        <p:nvGrpSpPr>
          <p:cNvPr id="12" name="一">
            <a:extLst>
              <a:ext uri="{FF2B5EF4-FFF2-40B4-BE49-F238E27FC236}">
                <a16:creationId xmlns:a16="http://schemas.microsoft.com/office/drawing/2014/main" id="{21F1C824-25F9-40E5-8906-F67DFC84673E}"/>
              </a:ext>
            </a:extLst>
          </p:cNvPr>
          <p:cNvGrpSpPr/>
          <p:nvPr/>
        </p:nvGrpSpPr>
        <p:grpSpPr>
          <a:xfrm>
            <a:off x="-854741" y="299101"/>
            <a:ext cx="621000" cy="621000"/>
            <a:chOff x="-1139654" y="222414"/>
            <a:chExt cx="828000" cy="828000"/>
          </a:xfrm>
          <a:solidFill>
            <a:srgbClr val="3B424B"/>
          </a:solidFill>
        </p:grpSpPr>
        <p:sp>
          <p:nvSpPr>
            <p:cNvPr id="13" name="椭圆 73">
              <a:extLst>
                <a:ext uri="{FF2B5EF4-FFF2-40B4-BE49-F238E27FC236}">
                  <a16:creationId xmlns:a16="http://schemas.microsoft.com/office/drawing/2014/main" id="{AE6E78CC-A65E-400A-A09F-052C2DA3906C}"/>
                </a:ext>
              </a:extLst>
            </p:cNvPr>
            <p:cNvSpPr/>
            <p:nvPr/>
          </p:nvSpPr>
          <p:spPr>
            <a:xfrm>
              <a:off x="-1139654" y="222414"/>
              <a:ext cx="828000" cy="8280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pic>
          <p:nvPicPr>
            <p:cNvPr id="14" name="一" descr="研究">
              <a:extLst>
                <a:ext uri="{FF2B5EF4-FFF2-40B4-BE49-F238E27FC236}">
                  <a16:creationId xmlns:a16="http://schemas.microsoft.com/office/drawing/2014/main" id="{7CA4630A-C73E-4D3F-A7DE-9AD9ACE645DF}"/>
                </a:ext>
              </a:extLst>
            </p:cNvPr>
            <p:cNvPicPr>
              <a:picLocks noChangeAspect="1"/>
            </p:cNvPicPr>
            <p:nvPr/>
          </p:nvPicPr>
          <p:blipFill>
            <a:blip r:embed="rId5"/>
            <a:stretch>
              <a:fillRect/>
            </a:stretch>
          </p:blipFill>
          <p:spPr>
            <a:xfrm>
              <a:off x="-1020386" y="326118"/>
              <a:ext cx="598119" cy="620590"/>
            </a:xfrm>
            <a:prstGeom prst="rect">
              <a:avLst/>
            </a:prstGeom>
          </p:spPr>
        </p:pic>
      </p:grpSp>
      <p:sp>
        <p:nvSpPr>
          <p:cNvPr id="15" name="背景">
            <a:extLst>
              <a:ext uri="{FF2B5EF4-FFF2-40B4-BE49-F238E27FC236}">
                <a16:creationId xmlns:a16="http://schemas.microsoft.com/office/drawing/2014/main" id="{1D4F064F-ACCF-48E1-9E6F-CCFE1860C39F}"/>
              </a:ext>
            </a:extLst>
          </p:cNvPr>
          <p:cNvSpPr/>
          <p:nvPr/>
        </p:nvSpPr>
        <p:spPr>
          <a:xfrm rot="5400000" flipV="1">
            <a:off x="-8068865" y="1736193"/>
            <a:ext cx="17145000" cy="1007269"/>
          </a:xfrm>
          <a:custGeom>
            <a:avLst/>
            <a:gdLst>
              <a:gd name="connsiteX0" fmla="*/ 0 w 22860000"/>
              <a:gd name="connsiteY0" fmla="*/ 1343026 h 1343026"/>
              <a:gd name="connsiteX1" fmla="*/ 10675619 w 22860000"/>
              <a:gd name="connsiteY1" fmla="*/ 1343026 h 1343026"/>
              <a:gd name="connsiteX2" fmla="*/ 11430000 w 22860000"/>
              <a:gd name="connsiteY2" fmla="*/ 686804 h 1343026"/>
              <a:gd name="connsiteX3" fmla="*/ 12184382 w 22860000"/>
              <a:gd name="connsiteY3" fmla="*/ 1343026 h 1343026"/>
              <a:gd name="connsiteX4" fmla="*/ 22860000 w 22860000"/>
              <a:gd name="connsiteY4" fmla="*/ 1343026 h 1343026"/>
              <a:gd name="connsiteX5" fmla="*/ 22860000 w 22860000"/>
              <a:gd name="connsiteY5" fmla="*/ 0 h 1343026"/>
              <a:gd name="connsiteX6" fmla="*/ 0 w 22860000"/>
              <a:gd name="connsiteY6" fmla="*/ 0 h 1343026"/>
              <a:gd name="connsiteX7" fmla="*/ 10675619 w 22860000"/>
              <a:gd name="connsiteY7" fmla="*/ 1343026 h 1343026"/>
              <a:gd name="connsiteX8" fmla="*/ 12184382 w 22860000"/>
              <a:gd name="connsiteY8" fmla="*/ 1343026 h 1343026"/>
              <a:gd name="connsiteX9" fmla="*/ 12184382 w 22860000"/>
              <a:gd name="connsiteY9" fmla="*/ 1343026 h 1343026"/>
              <a:gd name="connsiteX10" fmla="*/ 10675619 w 22860000"/>
              <a:gd name="connsiteY10" fmla="*/ 1343026 h 1343026"/>
              <a:gd name="connsiteX0-1" fmla="*/ 0 w 22860000"/>
              <a:gd name="connsiteY0-2" fmla="*/ 1343026 h 1343026"/>
              <a:gd name="connsiteX1-3" fmla="*/ 10675619 w 22860000"/>
              <a:gd name="connsiteY1-4" fmla="*/ 1343026 h 1343026"/>
              <a:gd name="connsiteX2-5" fmla="*/ 11430000 w 22860000"/>
              <a:gd name="connsiteY2-6" fmla="*/ 686804 h 1343026"/>
              <a:gd name="connsiteX3-7" fmla="*/ 12184382 w 22860000"/>
              <a:gd name="connsiteY3-8" fmla="*/ 1343026 h 1343026"/>
              <a:gd name="connsiteX4-9" fmla="*/ 22860000 w 22860000"/>
              <a:gd name="connsiteY4-10" fmla="*/ 1343026 h 1343026"/>
              <a:gd name="connsiteX5-11" fmla="*/ 22860000 w 22860000"/>
              <a:gd name="connsiteY5-12" fmla="*/ 0 h 1343026"/>
              <a:gd name="connsiteX6-13" fmla="*/ 0 w 22860000"/>
              <a:gd name="connsiteY6-14" fmla="*/ 0 h 1343026"/>
              <a:gd name="connsiteX7-15" fmla="*/ 0 w 22860000"/>
              <a:gd name="connsiteY7-16" fmla="*/ 1343026 h 1343026"/>
              <a:gd name="connsiteX8-17" fmla="*/ 10675619 w 22860000"/>
              <a:gd name="connsiteY8-18" fmla="*/ 1343026 h 1343026"/>
              <a:gd name="connsiteX9-19" fmla="*/ 12184382 w 22860000"/>
              <a:gd name="connsiteY9-20" fmla="*/ 1343026 h 1343026"/>
              <a:gd name="connsiteX10-21" fmla="*/ 12184382 w 22860000"/>
              <a:gd name="connsiteY10-22" fmla="*/ 1343026 h 1343026"/>
              <a:gd name="connsiteX11" fmla="*/ 10675619 w 22860000"/>
              <a:gd name="connsiteY11" fmla="*/ 1343026 h 1343026"/>
              <a:gd name="connsiteX0-23" fmla="*/ 0 w 22860000"/>
              <a:gd name="connsiteY0-24" fmla="*/ 1343026 h 1343026"/>
              <a:gd name="connsiteX1-25" fmla="*/ 10675619 w 22860000"/>
              <a:gd name="connsiteY1-26" fmla="*/ 1343026 h 1343026"/>
              <a:gd name="connsiteX2-27" fmla="*/ 11430000 w 22860000"/>
              <a:gd name="connsiteY2-28" fmla="*/ 686804 h 1343026"/>
              <a:gd name="connsiteX3-29" fmla="*/ 12184382 w 22860000"/>
              <a:gd name="connsiteY3-30" fmla="*/ 1343026 h 1343026"/>
              <a:gd name="connsiteX4-31" fmla="*/ 22860000 w 22860000"/>
              <a:gd name="connsiteY4-32" fmla="*/ 1343026 h 1343026"/>
              <a:gd name="connsiteX5-33" fmla="*/ 22860000 w 22860000"/>
              <a:gd name="connsiteY5-34" fmla="*/ 0 h 1343026"/>
              <a:gd name="connsiteX6-35" fmla="*/ 0 w 22860000"/>
              <a:gd name="connsiteY6-36" fmla="*/ 0 h 1343026"/>
              <a:gd name="connsiteX7-37" fmla="*/ 0 w 22860000"/>
              <a:gd name="connsiteY7-38" fmla="*/ 1343026 h 1343026"/>
              <a:gd name="connsiteX8-39" fmla="*/ 10675619 w 22860000"/>
              <a:gd name="connsiteY8-40" fmla="*/ 1343026 h 1343026"/>
              <a:gd name="connsiteX9-41" fmla="*/ 12184382 w 22860000"/>
              <a:gd name="connsiteY9-42" fmla="*/ 1343026 h 1343026"/>
              <a:gd name="connsiteX10-43" fmla="*/ 12184382 w 22860000"/>
              <a:gd name="connsiteY10-44" fmla="*/ 1343026 h 1343026"/>
              <a:gd name="connsiteX11-45" fmla="*/ 10675619 w 22860000"/>
              <a:gd name="connsiteY11-46" fmla="*/ 1343026 h 1343026"/>
              <a:gd name="connsiteX0-47" fmla="*/ 0 w 22860000"/>
              <a:gd name="connsiteY0-48" fmla="*/ 1343026 h 1343026"/>
              <a:gd name="connsiteX1-49" fmla="*/ 10675619 w 22860000"/>
              <a:gd name="connsiteY1-50" fmla="*/ 1343026 h 1343026"/>
              <a:gd name="connsiteX2-51" fmla="*/ 11430000 w 22860000"/>
              <a:gd name="connsiteY2-52" fmla="*/ 686804 h 1343026"/>
              <a:gd name="connsiteX3-53" fmla="*/ 12184382 w 22860000"/>
              <a:gd name="connsiteY3-54" fmla="*/ 1343026 h 1343026"/>
              <a:gd name="connsiteX4-55" fmla="*/ 22860000 w 22860000"/>
              <a:gd name="connsiteY4-56" fmla="*/ 1343026 h 1343026"/>
              <a:gd name="connsiteX5-57" fmla="*/ 22860000 w 22860000"/>
              <a:gd name="connsiteY5-58" fmla="*/ 0 h 1343026"/>
              <a:gd name="connsiteX6-59" fmla="*/ 0 w 22860000"/>
              <a:gd name="connsiteY6-60" fmla="*/ 0 h 1343026"/>
              <a:gd name="connsiteX7-61" fmla="*/ 0 w 22860000"/>
              <a:gd name="connsiteY7-62" fmla="*/ 1343026 h 1343026"/>
              <a:gd name="connsiteX8-63" fmla="*/ 10675619 w 22860000"/>
              <a:gd name="connsiteY8-64" fmla="*/ 1343026 h 1343026"/>
              <a:gd name="connsiteX9-65" fmla="*/ 12184382 w 22860000"/>
              <a:gd name="connsiteY9-66" fmla="*/ 1343026 h 1343026"/>
              <a:gd name="connsiteX10-67" fmla="*/ 12184382 w 22860000"/>
              <a:gd name="connsiteY10-68" fmla="*/ 1343026 h 1343026"/>
              <a:gd name="connsiteX11-69" fmla="*/ 10675619 w 22860000"/>
              <a:gd name="connsiteY11-70" fmla="*/ 1343026 h 1343026"/>
              <a:gd name="connsiteX0-71" fmla="*/ 0 w 22860000"/>
              <a:gd name="connsiteY0-72" fmla="*/ 1343026 h 1343026"/>
              <a:gd name="connsiteX1-73" fmla="*/ 10675619 w 22860000"/>
              <a:gd name="connsiteY1-74" fmla="*/ 1343026 h 1343026"/>
              <a:gd name="connsiteX2-75" fmla="*/ 11430000 w 22860000"/>
              <a:gd name="connsiteY2-76" fmla="*/ 686804 h 1343026"/>
              <a:gd name="connsiteX3-77" fmla="*/ 12184382 w 22860000"/>
              <a:gd name="connsiteY3-78" fmla="*/ 1343026 h 1343026"/>
              <a:gd name="connsiteX4-79" fmla="*/ 22860000 w 22860000"/>
              <a:gd name="connsiteY4-80" fmla="*/ 1343026 h 1343026"/>
              <a:gd name="connsiteX5-81" fmla="*/ 22860000 w 22860000"/>
              <a:gd name="connsiteY5-82" fmla="*/ 0 h 1343026"/>
              <a:gd name="connsiteX6-83" fmla="*/ 0 w 22860000"/>
              <a:gd name="connsiteY6-84" fmla="*/ 0 h 1343026"/>
              <a:gd name="connsiteX7-85" fmla="*/ 0 w 22860000"/>
              <a:gd name="connsiteY7-86" fmla="*/ 1343026 h 1343026"/>
              <a:gd name="connsiteX8-87" fmla="*/ 10675619 w 22860000"/>
              <a:gd name="connsiteY8-88" fmla="*/ 1343026 h 1343026"/>
              <a:gd name="connsiteX9-89" fmla="*/ 12184382 w 22860000"/>
              <a:gd name="connsiteY9-90" fmla="*/ 1343026 h 1343026"/>
              <a:gd name="connsiteX10-91" fmla="*/ 12184382 w 22860000"/>
              <a:gd name="connsiteY10-92" fmla="*/ 1343026 h 1343026"/>
              <a:gd name="connsiteX11-93" fmla="*/ 10675619 w 22860000"/>
              <a:gd name="connsiteY11-94" fmla="*/ 1343026 h 1343026"/>
              <a:gd name="connsiteX0-95" fmla="*/ 0 w 22860000"/>
              <a:gd name="connsiteY0-96" fmla="*/ 1343026 h 1343026"/>
              <a:gd name="connsiteX1-97" fmla="*/ 10675619 w 22860000"/>
              <a:gd name="connsiteY1-98" fmla="*/ 1343026 h 1343026"/>
              <a:gd name="connsiteX2-99" fmla="*/ 11430000 w 22860000"/>
              <a:gd name="connsiteY2-100" fmla="*/ 686804 h 1343026"/>
              <a:gd name="connsiteX3-101" fmla="*/ 12184382 w 22860000"/>
              <a:gd name="connsiteY3-102" fmla="*/ 1343026 h 1343026"/>
              <a:gd name="connsiteX4-103" fmla="*/ 22860000 w 22860000"/>
              <a:gd name="connsiteY4-104" fmla="*/ 1343026 h 1343026"/>
              <a:gd name="connsiteX5-105" fmla="*/ 22860000 w 22860000"/>
              <a:gd name="connsiteY5-106" fmla="*/ 0 h 1343026"/>
              <a:gd name="connsiteX6-107" fmla="*/ 0 w 22860000"/>
              <a:gd name="connsiteY6-108" fmla="*/ 0 h 1343026"/>
              <a:gd name="connsiteX7-109" fmla="*/ 0 w 22860000"/>
              <a:gd name="connsiteY7-110" fmla="*/ 1343026 h 1343026"/>
              <a:gd name="connsiteX8-111" fmla="*/ 10675619 w 22860000"/>
              <a:gd name="connsiteY8-112" fmla="*/ 1343026 h 1343026"/>
              <a:gd name="connsiteX9-113" fmla="*/ 12184382 w 22860000"/>
              <a:gd name="connsiteY9-114" fmla="*/ 1343026 h 1343026"/>
              <a:gd name="connsiteX10-115" fmla="*/ 12184382 w 22860000"/>
              <a:gd name="connsiteY10-116" fmla="*/ 1343026 h 1343026"/>
              <a:gd name="connsiteX11-117" fmla="*/ 10675619 w 22860000"/>
              <a:gd name="connsiteY11-118" fmla="*/ 1343026 h 1343026"/>
              <a:gd name="connsiteX0-119" fmla="*/ 0 w 22860000"/>
              <a:gd name="connsiteY0-120" fmla="*/ 1343026 h 1343026"/>
              <a:gd name="connsiteX1-121" fmla="*/ 10675619 w 22860000"/>
              <a:gd name="connsiteY1-122" fmla="*/ 1343026 h 1343026"/>
              <a:gd name="connsiteX2-123" fmla="*/ 11431905 w 22860000"/>
              <a:gd name="connsiteY2-124" fmla="*/ 707759 h 1343026"/>
              <a:gd name="connsiteX3-125" fmla="*/ 12184382 w 22860000"/>
              <a:gd name="connsiteY3-126" fmla="*/ 1343026 h 1343026"/>
              <a:gd name="connsiteX4-127" fmla="*/ 22860000 w 22860000"/>
              <a:gd name="connsiteY4-128" fmla="*/ 1343026 h 1343026"/>
              <a:gd name="connsiteX5-129" fmla="*/ 22860000 w 22860000"/>
              <a:gd name="connsiteY5-130" fmla="*/ 0 h 1343026"/>
              <a:gd name="connsiteX6-131" fmla="*/ 0 w 22860000"/>
              <a:gd name="connsiteY6-132" fmla="*/ 0 h 1343026"/>
              <a:gd name="connsiteX7-133" fmla="*/ 0 w 22860000"/>
              <a:gd name="connsiteY7-134" fmla="*/ 1343026 h 1343026"/>
              <a:gd name="connsiteX8-135" fmla="*/ 10675619 w 22860000"/>
              <a:gd name="connsiteY8-136" fmla="*/ 1343026 h 1343026"/>
              <a:gd name="connsiteX9-137" fmla="*/ 12184382 w 22860000"/>
              <a:gd name="connsiteY9-138" fmla="*/ 1343026 h 1343026"/>
              <a:gd name="connsiteX10-139" fmla="*/ 12184382 w 22860000"/>
              <a:gd name="connsiteY10-140" fmla="*/ 1343026 h 1343026"/>
              <a:gd name="connsiteX11-141" fmla="*/ 10675619 w 22860000"/>
              <a:gd name="connsiteY11-142" fmla="*/ 1343026 h 1343026"/>
              <a:gd name="connsiteX0-143" fmla="*/ 0 w 22860000"/>
              <a:gd name="connsiteY0-144" fmla="*/ 1343026 h 1343026"/>
              <a:gd name="connsiteX1-145" fmla="*/ 10675619 w 22860000"/>
              <a:gd name="connsiteY1-146" fmla="*/ 1343026 h 1343026"/>
              <a:gd name="connsiteX2-147" fmla="*/ 11431905 w 22860000"/>
              <a:gd name="connsiteY2-148" fmla="*/ 724904 h 1343026"/>
              <a:gd name="connsiteX3-149" fmla="*/ 12184382 w 22860000"/>
              <a:gd name="connsiteY3-150" fmla="*/ 1343026 h 1343026"/>
              <a:gd name="connsiteX4-151" fmla="*/ 22860000 w 22860000"/>
              <a:gd name="connsiteY4-152" fmla="*/ 1343026 h 1343026"/>
              <a:gd name="connsiteX5-153" fmla="*/ 22860000 w 22860000"/>
              <a:gd name="connsiteY5-154" fmla="*/ 0 h 1343026"/>
              <a:gd name="connsiteX6-155" fmla="*/ 0 w 22860000"/>
              <a:gd name="connsiteY6-156" fmla="*/ 0 h 1343026"/>
              <a:gd name="connsiteX7-157" fmla="*/ 0 w 22860000"/>
              <a:gd name="connsiteY7-158" fmla="*/ 1343026 h 1343026"/>
              <a:gd name="connsiteX8-159" fmla="*/ 10675619 w 22860000"/>
              <a:gd name="connsiteY8-160" fmla="*/ 1343026 h 1343026"/>
              <a:gd name="connsiteX9-161" fmla="*/ 12184382 w 22860000"/>
              <a:gd name="connsiteY9-162" fmla="*/ 1343026 h 1343026"/>
              <a:gd name="connsiteX10-163" fmla="*/ 12184382 w 22860000"/>
              <a:gd name="connsiteY10-164" fmla="*/ 1343026 h 1343026"/>
              <a:gd name="connsiteX11-165" fmla="*/ 10675619 w 22860000"/>
              <a:gd name="connsiteY11-166" fmla="*/ 1343026 h 1343026"/>
              <a:gd name="connsiteX0-167" fmla="*/ 0 w 22860000"/>
              <a:gd name="connsiteY0-168" fmla="*/ 1343026 h 1343026"/>
              <a:gd name="connsiteX1-169" fmla="*/ 10675619 w 22860000"/>
              <a:gd name="connsiteY1-170" fmla="*/ 1343026 h 1343026"/>
              <a:gd name="connsiteX2-171" fmla="*/ 11430000 w 22860000"/>
              <a:gd name="connsiteY2-172" fmla="*/ 730619 h 1343026"/>
              <a:gd name="connsiteX3-173" fmla="*/ 12184382 w 22860000"/>
              <a:gd name="connsiteY3-174" fmla="*/ 1343026 h 1343026"/>
              <a:gd name="connsiteX4-175" fmla="*/ 22860000 w 22860000"/>
              <a:gd name="connsiteY4-176" fmla="*/ 1343026 h 1343026"/>
              <a:gd name="connsiteX5-177" fmla="*/ 22860000 w 22860000"/>
              <a:gd name="connsiteY5-178" fmla="*/ 0 h 1343026"/>
              <a:gd name="connsiteX6-179" fmla="*/ 0 w 22860000"/>
              <a:gd name="connsiteY6-180" fmla="*/ 0 h 1343026"/>
              <a:gd name="connsiteX7-181" fmla="*/ 0 w 22860000"/>
              <a:gd name="connsiteY7-182" fmla="*/ 1343026 h 1343026"/>
              <a:gd name="connsiteX8-183" fmla="*/ 10675619 w 22860000"/>
              <a:gd name="connsiteY8-184" fmla="*/ 1343026 h 1343026"/>
              <a:gd name="connsiteX9-185" fmla="*/ 12184382 w 22860000"/>
              <a:gd name="connsiteY9-186" fmla="*/ 1343026 h 1343026"/>
              <a:gd name="connsiteX10-187" fmla="*/ 12184382 w 22860000"/>
              <a:gd name="connsiteY10-188" fmla="*/ 1343026 h 1343026"/>
              <a:gd name="connsiteX11-189" fmla="*/ 10675619 w 22860000"/>
              <a:gd name="connsiteY11-190" fmla="*/ 1343026 h 1343026"/>
              <a:gd name="connsiteX0-191" fmla="*/ 0 w 22860000"/>
              <a:gd name="connsiteY0-192" fmla="*/ 1343026 h 1343026"/>
              <a:gd name="connsiteX1-193" fmla="*/ 10675619 w 22860000"/>
              <a:gd name="connsiteY1-194" fmla="*/ 1343026 h 1343026"/>
              <a:gd name="connsiteX2-195" fmla="*/ 11422380 w 22860000"/>
              <a:gd name="connsiteY2-196" fmla="*/ 732524 h 1343026"/>
              <a:gd name="connsiteX3-197" fmla="*/ 12184382 w 22860000"/>
              <a:gd name="connsiteY3-198" fmla="*/ 1343026 h 1343026"/>
              <a:gd name="connsiteX4-199" fmla="*/ 22860000 w 22860000"/>
              <a:gd name="connsiteY4-200" fmla="*/ 1343026 h 1343026"/>
              <a:gd name="connsiteX5-201" fmla="*/ 22860000 w 22860000"/>
              <a:gd name="connsiteY5-202" fmla="*/ 0 h 1343026"/>
              <a:gd name="connsiteX6-203" fmla="*/ 0 w 22860000"/>
              <a:gd name="connsiteY6-204" fmla="*/ 0 h 1343026"/>
              <a:gd name="connsiteX7-205" fmla="*/ 0 w 22860000"/>
              <a:gd name="connsiteY7-206" fmla="*/ 1343026 h 1343026"/>
              <a:gd name="connsiteX8-207" fmla="*/ 10675619 w 22860000"/>
              <a:gd name="connsiteY8-208" fmla="*/ 1343026 h 1343026"/>
              <a:gd name="connsiteX9-209" fmla="*/ 12184382 w 22860000"/>
              <a:gd name="connsiteY9-210" fmla="*/ 1343026 h 1343026"/>
              <a:gd name="connsiteX10-211" fmla="*/ 12184382 w 22860000"/>
              <a:gd name="connsiteY10-212" fmla="*/ 1343026 h 1343026"/>
              <a:gd name="connsiteX11-213" fmla="*/ 10675619 w 22860000"/>
              <a:gd name="connsiteY11-214" fmla="*/ 1343026 h 13430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45" y="connsiteY11-46"/>
              </a:cxn>
            </a:cxnLst>
            <a:rect l="l" t="t" r="r" b="b"/>
            <a:pathLst>
              <a:path w="22860000" h="1343026">
                <a:moveTo>
                  <a:pt x="0" y="1343026"/>
                </a:moveTo>
                <a:lnTo>
                  <a:pt x="10675619" y="1343026"/>
                </a:lnTo>
                <a:cubicBezTo>
                  <a:pt x="10987404" y="1223345"/>
                  <a:pt x="11089097" y="730962"/>
                  <a:pt x="11422380" y="732524"/>
                </a:cubicBezTo>
                <a:cubicBezTo>
                  <a:pt x="11757661" y="734095"/>
                  <a:pt x="11866246" y="1211915"/>
                  <a:pt x="12184382" y="1343026"/>
                </a:cubicBezTo>
                <a:lnTo>
                  <a:pt x="22860000" y="1343026"/>
                </a:lnTo>
                <a:lnTo>
                  <a:pt x="22860000" y="0"/>
                </a:lnTo>
                <a:lnTo>
                  <a:pt x="0" y="0"/>
                </a:lnTo>
                <a:lnTo>
                  <a:pt x="0" y="1343026"/>
                </a:lnTo>
                <a:close/>
                <a:moveTo>
                  <a:pt x="10675619" y="1343026"/>
                </a:moveTo>
                <a:lnTo>
                  <a:pt x="12184382" y="1343026"/>
                </a:lnTo>
                <a:lnTo>
                  <a:pt x="12184382" y="1343026"/>
                </a:lnTo>
                <a:lnTo>
                  <a:pt x="10675619" y="1343026"/>
                </a:lnTo>
                <a:close/>
              </a:path>
            </a:pathLst>
          </a:custGeom>
          <a:solidFill>
            <a:srgbClr val="3B424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p>
        </p:txBody>
      </p:sp>
      <p:pic>
        <p:nvPicPr>
          <p:cNvPr id="16" name="4" descr="灯泡和齿轮">
            <a:hlinkClick r:id="" action="ppaction://noaction"/>
            <a:extLst>
              <a:ext uri="{FF2B5EF4-FFF2-40B4-BE49-F238E27FC236}">
                <a16:creationId xmlns:a16="http://schemas.microsoft.com/office/drawing/2014/main" id="{AD69DD94-D491-414A-A27D-24F504A0FF58}"/>
              </a:ext>
            </a:extLst>
          </p:cNvPr>
          <p:cNvPicPr>
            <a:picLocks noChangeAspect="1"/>
          </p:cNvPicPr>
          <p:nvPr/>
        </p:nvPicPr>
        <p:blipFill>
          <a:blip r:embed="rId6"/>
          <a:stretch>
            <a:fillRect/>
          </a:stretch>
        </p:blipFill>
        <p:spPr>
          <a:xfrm>
            <a:off x="290549" y="4960364"/>
            <a:ext cx="448589" cy="465442"/>
          </a:xfrm>
          <a:prstGeom prst="rect">
            <a:avLst/>
          </a:prstGeom>
        </p:spPr>
      </p:pic>
      <p:pic>
        <p:nvPicPr>
          <p:cNvPr id="17" name="3" descr="上升趋势">
            <a:hlinkClick r:id="" action="ppaction://noaction"/>
            <a:extLst>
              <a:ext uri="{FF2B5EF4-FFF2-40B4-BE49-F238E27FC236}">
                <a16:creationId xmlns:a16="http://schemas.microsoft.com/office/drawing/2014/main" id="{4DFE6F37-DC6D-4B01-8252-36698686C515}"/>
              </a:ext>
            </a:extLst>
          </p:cNvPr>
          <p:cNvPicPr>
            <a:picLocks noChangeAspect="1"/>
          </p:cNvPicPr>
          <p:nvPr/>
        </p:nvPicPr>
        <p:blipFill>
          <a:blip r:embed="rId7"/>
          <a:stretch>
            <a:fillRect/>
          </a:stretch>
        </p:blipFill>
        <p:spPr>
          <a:xfrm>
            <a:off x="296376" y="3396202"/>
            <a:ext cx="448589" cy="465442"/>
          </a:xfrm>
          <a:prstGeom prst="rect">
            <a:avLst/>
          </a:prstGeom>
        </p:spPr>
      </p:pic>
      <p:sp>
        <p:nvSpPr>
          <p:cNvPr id="27" name="文本框 84">
            <a:extLst>
              <a:ext uri="{FF2B5EF4-FFF2-40B4-BE49-F238E27FC236}">
                <a16:creationId xmlns:a16="http://schemas.microsoft.com/office/drawing/2014/main" id="{CB1A9FAF-D65A-48D4-9DE2-13839CE1D7E0}"/>
              </a:ext>
            </a:extLst>
          </p:cNvPr>
          <p:cNvSpPr txBox="1"/>
          <p:nvPr/>
        </p:nvSpPr>
        <p:spPr>
          <a:xfrm>
            <a:off x="1439152" y="383394"/>
            <a:ext cx="902811" cy="461665"/>
          </a:xfrm>
          <a:prstGeom prst="rect">
            <a:avLst/>
          </a:prstGeom>
          <a:noFill/>
        </p:spPr>
        <p:txBody>
          <a:bodyPr wrap="none" rtlCol="0">
            <a:spAutoFit/>
          </a:bodyPr>
          <a:lstStyle/>
          <a:p>
            <a:r>
              <a:rPr lang="en-US" altLang="zh-CN"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How</a:t>
            </a:r>
            <a:endParaRPr lang="zh-CN" altLang="en-US" sz="2400" dirty="0">
              <a:solidFill>
                <a:schemeClr val="bg1"/>
              </a:solidFill>
            </a:endParaRPr>
          </a:p>
        </p:txBody>
      </p:sp>
      <p:pic>
        <p:nvPicPr>
          <p:cNvPr id="23" name="1" descr="研究">
            <a:hlinkClick r:id="" action="ppaction://noaction"/>
            <a:extLst>
              <a:ext uri="{FF2B5EF4-FFF2-40B4-BE49-F238E27FC236}">
                <a16:creationId xmlns:a16="http://schemas.microsoft.com/office/drawing/2014/main" id="{CD04C1B2-3182-4BEA-9297-9D9867AE120A}"/>
              </a:ext>
            </a:extLst>
          </p:cNvPr>
          <p:cNvPicPr>
            <a:picLocks noChangeAspect="1"/>
          </p:cNvPicPr>
          <p:nvPr/>
        </p:nvPicPr>
        <p:blipFill>
          <a:blip r:embed="rId8"/>
          <a:stretch>
            <a:fillRect/>
          </a:stretch>
        </p:blipFill>
        <p:spPr>
          <a:xfrm>
            <a:off x="291266" y="372631"/>
            <a:ext cx="448589" cy="465442"/>
          </a:xfrm>
          <a:prstGeom prst="rect">
            <a:avLst/>
          </a:prstGeom>
        </p:spPr>
      </p:pic>
      <p:pic>
        <p:nvPicPr>
          <p:cNvPr id="28" name="图片 27">
            <a:extLst>
              <a:ext uri="{FF2B5EF4-FFF2-40B4-BE49-F238E27FC236}">
                <a16:creationId xmlns:a16="http://schemas.microsoft.com/office/drawing/2014/main" id="{6DE47582-E5E7-4C9F-A95E-A676CF9E42E5}"/>
              </a:ext>
            </a:extLst>
          </p:cNvPr>
          <p:cNvPicPr>
            <a:picLocks noChangeAspect="1"/>
          </p:cNvPicPr>
          <p:nvPr/>
        </p:nvPicPr>
        <p:blipFill rotWithShape="1">
          <a:blip r:embed="rId9">
            <a:clrChange>
              <a:clrFrom>
                <a:srgbClr val="FFFFFF">
                  <a:alpha val="100000"/>
                </a:srgbClr>
              </a:clrFrom>
              <a:clrTo>
                <a:srgbClr val="FFFFFF">
                  <a:alpha val="100000"/>
                  <a:alpha val="0"/>
                </a:srgbClr>
              </a:clrTo>
            </a:clrChange>
          </a:blip>
          <a:srcRect l="4339" t="4407" r="7229" b="23412"/>
          <a:stretch/>
        </p:blipFill>
        <p:spPr>
          <a:xfrm>
            <a:off x="1041341" y="1896495"/>
            <a:ext cx="7930928" cy="3699293"/>
          </a:xfrm>
          <a:prstGeom prst="rect">
            <a:avLst/>
          </a:prstGeom>
        </p:spPr>
      </p:pic>
    </p:spTree>
    <p:extLst>
      <p:ext uri="{BB962C8B-B14F-4D97-AF65-F5344CB8AC3E}">
        <p14:creationId xmlns:p14="http://schemas.microsoft.com/office/powerpoint/2010/main" val="42249712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二">
            <a:extLst>
              <a:ext uri="{FF2B5EF4-FFF2-40B4-BE49-F238E27FC236}">
                <a16:creationId xmlns:a16="http://schemas.microsoft.com/office/drawing/2014/main" id="{123F490F-892F-43BD-88F5-AE5477728CB4}"/>
              </a:ext>
            </a:extLst>
          </p:cNvPr>
          <p:cNvGrpSpPr/>
          <p:nvPr/>
        </p:nvGrpSpPr>
        <p:grpSpPr>
          <a:xfrm>
            <a:off x="-854741" y="1911945"/>
            <a:ext cx="621000" cy="621000"/>
            <a:chOff x="-1139652" y="1622955"/>
            <a:chExt cx="828000" cy="828000"/>
          </a:xfrm>
          <a:solidFill>
            <a:srgbClr val="3B424B"/>
          </a:solidFill>
        </p:grpSpPr>
        <p:sp>
          <p:nvSpPr>
            <p:cNvPr id="5" name="椭圆 70">
              <a:extLst>
                <a:ext uri="{FF2B5EF4-FFF2-40B4-BE49-F238E27FC236}">
                  <a16:creationId xmlns:a16="http://schemas.microsoft.com/office/drawing/2014/main" id="{0300B5B3-83B9-4E6B-A99B-E4ABA0853ABE}"/>
                </a:ext>
              </a:extLst>
            </p:cNvPr>
            <p:cNvSpPr/>
            <p:nvPr/>
          </p:nvSpPr>
          <p:spPr>
            <a:xfrm>
              <a:off x="-1139652" y="1622955"/>
              <a:ext cx="828000" cy="8280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pic>
          <p:nvPicPr>
            <p:cNvPr id="6" name="图形 71" descr="靶心">
              <a:extLst>
                <a:ext uri="{FF2B5EF4-FFF2-40B4-BE49-F238E27FC236}">
                  <a16:creationId xmlns:a16="http://schemas.microsoft.com/office/drawing/2014/main" id="{58E7E729-B039-4503-89EC-99B5E600EC58}"/>
                </a:ext>
              </a:extLst>
            </p:cNvPr>
            <p:cNvPicPr>
              <a:picLocks noChangeAspect="1"/>
            </p:cNvPicPr>
            <p:nvPr/>
          </p:nvPicPr>
          <p:blipFill>
            <a:blip r:embed="rId3"/>
            <a:stretch>
              <a:fillRect/>
            </a:stretch>
          </p:blipFill>
          <p:spPr>
            <a:xfrm>
              <a:off x="-1021710" y="1726659"/>
              <a:ext cx="598119" cy="620590"/>
            </a:xfrm>
            <a:prstGeom prst="rect">
              <a:avLst/>
            </a:prstGeom>
          </p:spPr>
        </p:pic>
      </p:grpSp>
      <p:sp>
        <p:nvSpPr>
          <p:cNvPr id="7" name="生-">
            <a:extLst>
              <a:ext uri="{FF2B5EF4-FFF2-40B4-BE49-F238E27FC236}">
                <a16:creationId xmlns:a16="http://schemas.microsoft.com/office/drawing/2014/main" id="{7414C3B5-3C75-4EE5-9FD2-E93A8B3DC273}"/>
              </a:ext>
            </a:extLst>
          </p:cNvPr>
          <p:cNvSpPr/>
          <p:nvPr/>
        </p:nvSpPr>
        <p:spPr>
          <a:xfrm rot="16200000">
            <a:off x="2696567" y="-1382660"/>
            <a:ext cx="609215" cy="3987810"/>
          </a:xfrm>
          <a:prstGeom prst="rect">
            <a:avLst/>
          </a:prstGeom>
          <a:gradFill>
            <a:gsLst>
              <a:gs pos="0">
                <a:srgbClr val="3B424B"/>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nvGrpSpPr>
          <p:cNvPr id="8" name="四">
            <a:extLst>
              <a:ext uri="{FF2B5EF4-FFF2-40B4-BE49-F238E27FC236}">
                <a16:creationId xmlns:a16="http://schemas.microsoft.com/office/drawing/2014/main" id="{EA04C1E3-E502-49DB-A33D-F329DB9A026C}"/>
              </a:ext>
            </a:extLst>
          </p:cNvPr>
          <p:cNvGrpSpPr/>
          <p:nvPr/>
        </p:nvGrpSpPr>
        <p:grpSpPr>
          <a:xfrm>
            <a:off x="-854738" y="4882585"/>
            <a:ext cx="621000" cy="621000"/>
            <a:chOff x="-1139651" y="4407045"/>
            <a:chExt cx="828000" cy="828000"/>
          </a:xfrm>
          <a:solidFill>
            <a:srgbClr val="3B424B"/>
          </a:solidFill>
        </p:grpSpPr>
        <p:sp>
          <p:nvSpPr>
            <p:cNvPr id="9" name="椭圆 64">
              <a:extLst>
                <a:ext uri="{FF2B5EF4-FFF2-40B4-BE49-F238E27FC236}">
                  <a16:creationId xmlns:a16="http://schemas.microsoft.com/office/drawing/2014/main" id="{5C5AC21D-944B-4A84-B403-8E8B9C61C37E}"/>
                </a:ext>
              </a:extLst>
            </p:cNvPr>
            <p:cNvSpPr/>
            <p:nvPr/>
          </p:nvSpPr>
          <p:spPr>
            <a:xfrm>
              <a:off x="-1139651" y="4407045"/>
              <a:ext cx="828000" cy="8280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pic>
          <p:nvPicPr>
            <p:cNvPr id="10" name="图形 65" descr="灯泡和齿轮">
              <a:extLst>
                <a:ext uri="{FF2B5EF4-FFF2-40B4-BE49-F238E27FC236}">
                  <a16:creationId xmlns:a16="http://schemas.microsoft.com/office/drawing/2014/main" id="{098290C4-DE38-4493-B577-553E1BB56E90}"/>
                </a:ext>
              </a:extLst>
            </p:cNvPr>
            <p:cNvPicPr>
              <a:picLocks noChangeAspect="1"/>
            </p:cNvPicPr>
            <p:nvPr/>
          </p:nvPicPr>
          <p:blipFill>
            <a:blip r:embed="rId4"/>
            <a:stretch>
              <a:fillRect/>
            </a:stretch>
          </p:blipFill>
          <p:spPr>
            <a:xfrm>
              <a:off x="-1024712" y="4510750"/>
              <a:ext cx="598119" cy="620590"/>
            </a:xfrm>
            <a:prstGeom prst="rect">
              <a:avLst/>
            </a:prstGeom>
          </p:spPr>
        </p:pic>
      </p:grpSp>
      <p:grpSp>
        <p:nvGrpSpPr>
          <p:cNvPr id="11" name="三">
            <a:extLst>
              <a:ext uri="{FF2B5EF4-FFF2-40B4-BE49-F238E27FC236}">
                <a16:creationId xmlns:a16="http://schemas.microsoft.com/office/drawing/2014/main" id="{85742FD9-9BBA-4567-A3C8-A1433D4B5F6A}"/>
              </a:ext>
            </a:extLst>
          </p:cNvPr>
          <p:cNvGrpSpPr/>
          <p:nvPr/>
        </p:nvGrpSpPr>
        <p:grpSpPr>
          <a:xfrm>
            <a:off x="750482" y="3320548"/>
            <a:ext cx="621000" cy="621000"/>
            <a:chOff x="985517" y="3014999"/>
            <a:chExt cx="828000" cy="828000"/>
          </a:xfrm>
          <a:solidFill>
            <a:srgbClr val="3B424B"/>
          </a:solidFill>
        </p:grpSpPr>
        <p:sp>
          <p:nvSpPr>
            <p:cNvPr id="12" name="椭圆 67">
              <a:extLst>
                <a:ext uri="{FF2B5EF4-FFF2-40B4-BE49-F238E27FC236}">
                  <a16:creationId xmlns:a16="http://schemas.microsoft.com/office/drawing/2014/main" id="{34CB6699-C2A7-4B92-8A4F-C40E67A59DDC}"/>
                </a:ext>
              </a:extLst>
            </p:cNvPr>
            <p:cNvSpPr/>
            <p:nvPr/>
          </p:nvSpPr>
          <p:spPr>
            <a:xfrm>
              <a:off x="985517" y="3014999"/>
              <a:ext cx="828000" cy="8280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pic>
          <p:nvPicPr>
            <p:cNvPr id="13" name="图形 68" descr="上升趋势">
              <a:extLst>
                <a:ext uri="{FF2B5EF4-FFF2-40B4-BE49-F238E27FC236}">
                  <a16:creationId xmlns:a16="http://schemas.microsoft.com/office/drawing/2014/main" id="{E6E01A2C-ABFE-4420-B43E-184A2E529B98}"/>
                </a:ext>
              </a:extLst>
            </p:cNvPr>
            <p:cNvPicPr>
              <a:picLocks noChangeAspect="1"/>
            </p:cNvPicPr>
            <p:nvPr/>
          </p:nvPicPr>
          <p:blipFill>
            <a:blip r:embed="rId5"/>
            <a:stretch>
              <a:fillRect/>
            </a:stretch>
          </p:blipFill>
          <p:spPr>
            <a:xfrm>
              <a:off x="1100457" y="3115872"/>
              <a:ext cx="598119" cy="620590"/>
            </a:xfrm>
            <a:prstGeom prst="rect">
              <a:avLst/>
            </a:prstGeom>
          </p:spPr>
        </p:pic>
      </p:grpSp>
      <p:grpSp>
        <p:nvGrpSpPr>
          <p:cNvPr id="14" name="一">
            <a:extLst>
              <a:ext uri="{FF2B5EF4-FFF2-40B4-BE49-F238E27FC236}">
                <a16:creationId xmlns:a16="http://schemas.microsoft.com/office/drawing/2014/main" id="{AE51D6F5-E4EB-4085-BC95-C40D6FB67B2D}"/>
              </a:ext>
            </a:extLst>
          </p:cNvPr>
          <p:cNvGrpSpPr/>
          <p:nvPr/>
        </p:nvGrpSpPr>
        <p:grpSpPr>
          <a:xfrm>
            <a:off x="-854741" y="299101"/>
            <a:ext cx="621000" cy="621000"/>
            <a:chOff x="-1139654" y="222414"/>
            <a:chExt cx="828000" cy="828000"/>
          </a:xfrm>
          <a:solidFill>
            <a:srgbClr val="3B424B"/>
          </a:solidFill>
        </p:grpSpPr>
        <p:sp>
          <p:nvSpPr>
            <p:cNvPr id="15" name="椭圆 73">
              <a:extLst>
                <a:ext uri="{FF2B5EF4-FFF2-40B4-BE49-F238E27FC236}">
                  <a16:creationId xmlns:a16="http://schemas.microsoft.com/office/drawing/2014/main" id="{6A1501FF-4B5E-4AE4-A237-3533A3939671}"/>
                </a:ext>
              </a:extLst>
            </p:cNvPr>
            <p:cNvSpPr/>
            <p:nvPr/>
          </p:nvSpPr>
          <p:spPr>
            <a:xfrm>
              <a:off x="-1139654" y="222414"/>
              <a:ext cx="828000" cy="8280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pic>
          <p:nvPicPr>
            <p:cNvPr id="16" name="一" descr="研究">
              <a:extLst>
                <a:ext uri="{FF2B5EF4-FFF2-40B4-BE49-F238E27FC236}">
                  <a16:creationId xmlns:a16="http://schemas.microsoft.com/office/drawing/2014/main" id="{21A3F992-CE75-4C74-BA3D-3D55EDDF2917}"/>
                </a:ext>
              </a:extLst>
            </p:cNvPr>
            <p:cNvPicPr>
              <a:picLocks noChangeAspect="1"/>
            </p:cNvPicPr>
            <p:nvPr/>
          </p:nvPicPr>
          <p:blipFill>
            <a:blip r:embed="rId6"/>
            <a:stretch>
              <a:fillRect/>
            </a:stretch>
          </p:blipFill>
          <p:spPr>
            <a:xfrm>
              <a:off x="-1020386" y="326118"/>
              <a:ext cx="598119" cy="620590"/>
            </a:xfrm>
            <a:prstGeom prst="rect">
              <a:avLst/>
            </a:prstGeom>
          </p:spPr>
        </p:pic>
      </p:grpSp>
      <p:sp>
        <p:nvSpPr>
          <p:cNvPr id="17" name="背景">
            <a:extLst>
              <a:ext uri="{FF2B5EF4-FFF2-40B4-BE49-F238E27FC236}">
                <a16:creationId xmlns:a16="http://schemas.microsoft.com/office/drawing/2014/main" id="{C244833F-E2DC-453A-8A4D-D54E8C60523E}"/>
              </a:ext>
            </a:extLst>
          </p:cNvPr>
          <p:cNvSpPr/>
          <p:nvPr/>
        </p:nvSpPr>
        <p:spPr>
          <a:xfrm rot="5400000" flipV="1">
            <a:off x="-8068865" y="3148298"/>
            <a:ext cx="17145000" cy="1007269"/>
          </a:xfrm>
          <a:custGeom>
            <a:avLst/>
            <a:gdLst>
              <a:gd name="connsiteX0" fmla="*/ 0 w 22860000"/>
              <a:gd name="connsiteY0" fmla="*/ 1343026 h 1343026"/>
              <a:gd name="connsiteX1" fmla="*/ 10675619 w 22860000"/>
              <a:gd name="connsiteY1" fmla="*/ 1343026 h 1343026"/>
              <a:gd name="connsiteX2" fmla="*/ 11430000 w 22860000"/>
              <a:gd name="connsiteY2" fmla="*/ 686804 h 1343026"/>
              <a:gd name="connsiteX3" fmla="*/ 12184382 w 22860000"/>
              <a:gd name="connsiteY3" fmla="*/ 1343026 h 1343026"/>
              <a:gd name="connsiteX4" fmla="*/ 22860000 w 22860000"/>
              <a:gd name="connsiteY4" fmla="*/ 1343026 h 1343026"/>
              <a:gd name="connsiteX5" fmla="*/ 22860000 w 22860000"/>
              <a:gd name="connsiteY5" fmla="*/ 0 h 1343026"/>
              <a:gd name="connsiteX6" fmla="*/ 0 w 22860000"/>
              <a:gd name="connsiteY6" fmla="*/ 0 h 1343026"/>
              <a:gd name="connsiteX7" fmla="*/ 10675619 w 22860000"/>
              <a:gd name="connsiteY7" fmla="*/ 1343026 h 1343026"/>
              <a:gd name="connsiteX8" fmla="*/ 12184382 w 22860000"/>
              <a:gd name="connsiteY8" fmla="*/ 1343026 h 1343026"/>
              <a:gd name="connsiteX9" fmla="*/ 12184382 w 22860000"/>
              <a:gd name="connsiteY9" fmla="*/ 1343026 h 1343026"/>
              <a:gd name="connsiteX10" fmla="*/ 10675619 w 22860000"/>
              <a:gd name="connsiteY10" fmla="*/ 1343026 h 1343026"/>
              <a:gd name="connsiteX0-1" fmla="*/ 0 w 22860000"/>
              <a:gd name="connsiteY0-2" fmla="*/ 1343026 h 1343026"/>
              <a:gd name="connsiteX1-3" fmla="*/ 10675619 w 22860000"/>
              <a:gd name="connsiteY1-4" fmla="*/ 1343026 h 1343026"/>
              <a:gd name="connsiteX2-5" fmla="*/ 11430000 w 22860000"/>
              <a:gd name="connsiteY2-6" fmla="*/ 686804 h 1343026"/>
              <a:gd name="connsiteX3-7" fmla="*/ 12184382 w 22860000"/>
              <a:gd name="connsiteY3-8" fmla="*/ 1343026 h 1343026"/>
              <a:gd name="connsiteX4-9" fmla="*/ 22860000 w 22860000"/>
              <a:gd name="connsiteY4-10" fmla="*/ 1343026 h 1343026"/>
              <a:gd name="connsiteX5-11" fmla="*/ 22860000 w 22860000"/>
              <a:gd name="connsiteY5-12" fmla="*/ 0 h 1343026"/>
              <a:gd name="connsiteX6-13" fmla="*/ 0 w 22860000"/>
              <a:gd name="connsiteY6-14" fmla="*/ 0 h 1343026"/>
              <a:gd name="connsiteX7-15" fmla="*/ 0 w 22860000"/>
              <a:gd name="connsiteY7-16" fmla="*/ 1343026 h 1343026"/>
              <a:gd name="connsiteX8-17" fmla="*/ 10675619 w 22860000"/>
              <a:gd name="connsiteY8-18" fmla="*/ 1343026 h 1343026"/>
              <a:gd name="connsiteX9-19" fmla="*/ 12184382 w 22860000"/>
              <a:gd name="connsiteY9-20" fmla="*/ 1343026 h 1343026"/>
              <a:gd name="connsiteX10-21" fmla="*/ 12184382 w 22860000"/>
              <a:gd name="connsiteY10-22" fmla="*/ 1343026 h 1343026"/>
              <a:gd name="connsiteX11" fmla="*/ 10675619 w 22860000"/>
              <a:gd name="connsiteY11" fmla="*/ 1343026 h 1343026"/>
              <a:gd name="connsiteX0-23" fmla="*/ 0 w 22860000"/>
              <a:gd name="connsiteY0-24" fmla="*/ 1343026 h 1343026"/>
              <a:gd name="connsiteX1-25" fmla="*/ 10675619 w 22860000"/>
              <a:gd name="connsiteY1-26" fmla="*/ 1343026 h 1343026"/>
              <a:gd name="connsiteX2-27" fmla="*/ 11430000 w 22860000"/>
              <a:gd name="connsiteY2-28" fmla="*/ 686804 h 1343026"/>
              <a:gd name="connsiteX3-29" fmla="*/ 12184382 w 22860000"/>
              <a:gd name="connsiteY3-30" fmla="*/ 1343026 h 1343026"/>
              <a:gd name="connsiteX4-31" fmla="*/ 22860000 w 22860000"/>
              <a:gd name="connsiteY4-32" fmla="*/ 1343026 h 1343026"/>
              <a:gd name="connsiteX5-33" fmla="*/ 22860000 w 22860000"/>
              <a:gd name="connsiteY5-34" fmla="*/ 0 h 1343026"/>
              <a:gd name="connsiteX6-35" fmla="*/ 0 w 22860000"/>
              <a:gd name="connsiteY6-36" fmla="*/ 0 h 1343026"/>
              <a:gd name="connsiteX7-37" fmla="*/ 0 w 22860000"/>
              <a:gd name="connsiteY7-38" fmla="*/ 1343026 h 1343026"/>
              <a:gd name="connsiteX8-39" fmla="*/ 10675619 w 22860000"/>
              <a:gd name="connsiteY8-40" fmla="*/ 1343026 h 1343026"/>
              <a:gd name="connsiteX9-41" fmla="*/ 12184382 w 22860000"/>
              <a:gd name="connsiteY9-42" fmla="*/ 1343026 h 1343026"/>
              <a:gd name="connsiteX10-43" fmla="*/ 12184382 w 22860000"/>
              <a:gd name="connsiteY10-44" fmla="*/ 1343026 h 1343026"/>
              <a:gd name="connsiteX11-45" fmla="*/ 10675619 w 22860000"/>
              <a:gd name="connsiteY11-46" fmla="*/ 1343026 h 1343026"/>
              <a:gd name="connsiteX0-47" fmla="*/ 0 w 22860000"/>
              <a:gd name="connsiteY0-48" fmla="*/ 1343026 h 1343026"/>
              <a:gd name="connsiteX1-49" fmla="*/ 10675619 w 22860000"/>
              <a:gd name="connsiteY1-50" fmla="*/ 1343026 h 1343026"/>
              <a:gd name="connsiteX2-51" fmla="*/ 11430000 w 22860000"/>
              <a:gd name="connsiteY2-52" fmla="*/ 686804 h 1343026"/>
              <a:gd name="connsiteX3-53" fmla="*/ 12184382 w 22860000"/>
              <a:gd name="connsiteY3-54" fmla="*/ 1343026 h 1343026"/>
              <a:gd name="connsiteX4-55" fmla="*/ 22860000 w 22860000"/>
              <a:gd name="connsiteY4-56" fmla="*/ 1343026 h 1343026"/>
              <a:gd name="connsiteX5-57" fmla="*/ 22860000 w 22860000"/>
              <a:gd name="connsiteY5-58" fmla="*/ 0 h 1343026"/>
              <a:gd name="connsiteX6-59" fmla="*/ 0 w 22860000"/>
              <a:gd name="connsiteY6-60" fmla="*/ 0 h 1343026"/>
              <a:gd name="connsiteX7-61" fmla="*/ 0 w 22860000"/>
              <a:gd name="connsiteY7-62" fmla="*/ 1343026 h 1343026"/>
              <a:gd name="connsiteX8-63" fmla="*/ 10675619 w 22860000"/>
              <a:gd name="connsiteY8-64" fmla="*/ 1343026 h 1343026"/>
              <a:gd name="connsiteX9-65" fmla="*/ 12184382 w 22860000"/>
              <a:gd name="connsiteY9-66" fmla="*/ 1343026 h 1343026"/>
              <a:gd name="connsiteX10-67" fmla="*/ 12184382 w 22860000"/>
              <a:gd name="connsiteY10-68" fmla="*/ 1343026 h 1343026"/>
              <a:gd name="connsiteX11-69" fmla="*/ 10675619 w 22860000"/>
              <a:gd name="connsiteY11-70" fmla="*/ 1343026 h 1343026"/>
              <a:gd name="connsiteX0-71" fmla="*/ 0 w 22860000"/>
              <a:gd name="connsiteY0-72" fmla="*/ 1343026 h 1343026"/>
              <a:gd name="connsiteX1-73" fmla="*/ 10675619 w 22860000"/>
              <a:gd name="connsiteY1-74" fmla="*/ 1343026 h 1343026"/>
              <a:gd name="connsiteX2-75" fmla="*/ 11430000 w 22860000"/>
              <a:gd name="connsiteY2-76" fmla="*/ 686804 h 1343026"/>
              <a:gd name="connsiteX3-77" fmla="*/ 12184382 w 22860000"/>
              <a:gd name="connsiteY3-78" fmla="*/ 1343026 h 1343026"/>
              <a:gd name="connsiteX4-79" fmla="*/ 22860000 w 22860000"/>
              <a:gd name="connsiteY4-80" fmla="*/ 1343026 h 1343026"/>
              <a:gd name="connsiteX5-81" fmla="*/ 22860000 w 22860000"/>
              <a:gd name="connsiteY5-82" fmla="*/ 0 h 1343026"/>
              <a:gd name="connsiteX6-83" fmla="*/ 0 w 22860000"/>
              <a:gd name="connsiteY6-84" fmla="*/ 0 h 1343026"/>
              <a:gd name="connsiteX7-85" fmla="*/ 0 w 22860000"/>
              <a:gd name="connsiteY7-86" fmla="*/ 1343026 h 1343026"/>
              <a:gd name="connsiteX8-87" fmla="*/ 10675619 w 22860000"/>
              <a:gd name="connsiteY8-88" fmla="*/ 1343026 h 1343026"/>
              <a:gd name="connsiteX9-89" fmla="*/ 12184382 w 22860000"/>
              <a:gd name="connsiteY9-90" fmla="*/ 1343026 h 1343026"/>
              <a:gd name="connsiteX10-91" fmla="*/ 12184382 w 22860000"/>
              <a:gd name="connsiteY10-92" fmla="*/ 1343026 h 1343026"/>
              <a:gd name="connsiteX11-93" fmla="*/ 10675619 w 22860000"/>
              <a:gd name="connsiteY11-94" fmla="*/ 1343026 h 1343026"/>
              <a:gd name="connsiteX0-95" fmla="*/ 0 w 22860000"/>
              <a:gd name="connsiteY0-96" fmla="*/ 1343026 h 1343026"/>
              <a:gd name="connsiteX1-97" fmla="*/ 10675619 w 22860000"/>
              <a:gd name="connsiteY1-98" fmla="*/ 1343026 h 1343026"/>
              <a:gd name="connsiteX2-99" fmla="*/ 11430000 w 22860000"/>
              <a:gd name="connsiteY2-100" fmla="*/ 686804 h 1343026"/>
              <a:gd name="connsiteX3-101" fmla="*/ 12184382 w 22860000"/>
              <a:gd name="connsiteY3-102" fmla="*/ 1343026 h 1343026"/>
              <a:gd name="connsiteX4-103" fmla="*/ 22860000 w 22860000"/>
              <a:gd name="connsiteY4-104" fmla="*/ 1343026 h 1343026"/>
              <a:gd name="connsiteX5-105" fmla="*/ 22860000 w 22860000"/>
              <a:gd name="connsiteY5-106" fmla="*/ 0 h 1343026"/>
              <a:gd name="connsiteX6-107" fmla="*/ 0 w 22860000"/>
              <a:gd name="connsiteY6-108" fmla="*/ 0 h 1343026"/>
              <a:gd name="connsiteX7-109" fmla="*/ 0 w 22860000"/>
              <a:gd name="connsiteY7-110" fmla="*/ 1343026 h 1343026"/>
              <a:gd name="connsiteX8-111" fmla="*/ 10675619 w 22860000"/>
              <a:gd name="connsiteY8-112" fmla="*/ 1343026 h 1343026"/>
              <a:gd name="connsiteX9-113" fmla="*/ 12184382 w 22860000"/>
              <a:gd name="connsiteY9-114" fmla="*/ 1343026 h 1343026"/>
              <a:gd name="connsiteX10-115" fmla="*/ 12184382 w 22860000"/>
              <a:gd name="connsiteY10-116" fmla="*/ 1343026 h 1343026"/>
              <a:gd name="connsiteX11-117" fmla="*/ 10675619 w 22860000"/>
              <a:gd name="connsiteY11-118" fmla="*/ 1343026 h 1343026"/>
              <a:gd name="connsiteX0-119" fmla="*/ 0 w 22860000"/>
              <a:gd name="connsiteY0-120" fmla="*/ 1343026 h 1343026"/>
              <a:gd name="connsiteX1-121" fmla="*/ 10675619 w 22860000"/>
              <a:gd name="connsiteY1-122" fmla="*/ 1343026 h 1343026"/>
              <a:gd name="connsiteX2-123" fmla="*/ 11431905 w 22860000"/>
              <a:gd name="connsiteY2-124" fmla="*/ 707759 h 1343026"/>
              <a:gd name="connsiteX3-125" fmla="*/ 12184382 w 22860000"/>
              <a:gd name="connsiteY3-126" fmla="*/ 1343026 h 1343026"/>
              <a:gd name="connsiteX4-127" fmla="*/ 22860000 w 22860000"/>
              <a:gd name="connsiteY4-128" fmla="*/ 1343026 h 1343026"/>
              <a:gd name="connsiteX5-129" fmla="*/ 22860000 w 22860000"/>
              <a:gd name="connsiteY5-130" fmla="*/ 0 h 1343026"/>
              <a:gd name="connsiteX6-131" fmla="*/ 0 w 22860000"/>
              <a:gd name="connsiteY6-132" fmla="*/ 0 h 1343026"/>
              <a:gd name="connsiteX7-133" fmla="*/ 0 w 22860000"/>
              <a:gd name="connsiteY7-134" fmla="*/ 1343026 h 1343026"/>
              <a:gd name="connsiteX8-135" fmla="*/ 10675619 w 22860000"/>
              <a:gd name="connsiteY8-136" fmla="*/ 1343026 h 1343026"/>
              <a:gd name="connsiteX9-137" fmla="*/ 12184382 w 22860000"/>
              <a:gd name="connsiteY9-138" fmla="*/ 1343026 h 1343026"/>
              <a:gd name="connsiteX10-139" fmla="*/ 12184382 w 22860000"/>
              <a:gd name="connsiteY10-140" fmla="*/ 1343026 h 1343026"/>
              <a:gd name="connsiteX11-141" fmla="*/ 10675619 w 22860000"/>
              <a:gd name="connsiteY11-142" fmla="*/ 1343026 h 1343026"/>
              <a:gd name="connsiteX0-143" fmla="*/ 0 w 22860000"/>
              <a:gd name="connsiteY0-144" fmla="*/ 1343026 h 1343026"/>
              <a:gd name="connsiteX1-145" fmla="*/ 10675619 w 22860000"/>
              <a:gd name="connsiteY1-146" fmla="*/ 1343026 h 1343026"/>
              <a:gd name="connsiteX2-147" fmla="*/ 11431905 w 22860000"/>
              <a:gd name="connsiteY2-148" fmla="*/ 724904 h 1343026"/>
              <a:gd name="connsiteX3-149" fmla="*/ 12184382 w 22860000"/>
              <a:gd name="connsiteY3-150" fmla="*/ 1343026 h 1343026"/>
              <a:gd name="connsiteX4-151" fmla="*/ 22860000 w 22860000"/>
              <a:gd name="connsiteY4-152" fmla="*/ 1343026 h 1343026"/>
              <a:gd name="connsiteX5-153" fmla="*/ 22860000 w 22860000"/>
              <a:gd name="connsiteY5-154" fmla="*/ 0 h 1343026"/>
              <a:gd name="connsiteX6-155" fmla="*/ 0 w 22860000"/>
              <a:gd name="connsiteY6-156" fmla="*/ 0 h 1343026"/>
              <a:gd name="connsiteX7-157" fmla="*/ 0 w 22860000"/>
              <a:gd name="connsiteY7-158" fmla="*/ 1343026 h 1343026"/>
              <a:gd name="connsiteX8-159" fmla="*/ 10675619 w 22860000"/>
              <a:gd name="connsiteY8-160" fmla="*/ 1343026 h 1343026"/>
              <a:gd name="connsiteX9-161" fmla="*/ 12184382 w 22860000"/>
              <a:gd name="connsiteY9-162" fmla="*/ 1343026 h 1343026"/>
              <a:gd name="connsiteX10-163" fmla="*/ 12184382 w 22860000"/>
              <a:gd name="connsiteY10-164" fmla="*/ 1343026 h 1343026"/>
              <a:gd name="connsiteX11-165" fmla="*/ 10675619 w 22860000"/>
              <a:gd name="connsiteY11-166" fmla="*/ 1343026 h 1343026"/>
              <a:gd name="connsiteX0-167" fmla="*/ 0 w 22860000"/>
              <a:gd name="connsiteY0-168" fmla="*/ 1343026 h 1343026"/>
              <a:gd name="connsiteX1-169" fmla="*/ 10675619 w 22860000"/>
              <a:gd name="connsiteY1-170" fmla="*/ 1343026 h 1343026"/>
              <a:gd name="connsiteX2-171" fmla="*/ 11430000 w 22860000"/>
              <a:gd name="connsiteY2-172" fmla="*/ 730619 h 1343026"/>
              <a:gd name="connsiteX3-173" fmla="*/ 12184382 w 22860000"/>
              <a:gd name="connsiteY3-174" fmla="*/ 1343026 h 1343026"/>
              <a:gd name="connsiteX4-175" fmla="*/ 22860000 w 22860000"/>
              <a:gd name="connsiteY4-176" fmla="*/ 1343026 h 1343026"/>
              <a:gd name="connsiteX5-177" fmla="*/ 22860000 w 22860000"/>
              <a:gd name="connsiteY5-178" fmla="*/ 0 h 1343026"/>
              <a:gd name="connsiteX6-179" fmla="*/ 0 w 22860000"/>
              <a:gd name="connsiteY6-180" fmla="*/ 0 h 1343026"/>
              <a:gd name="connsiteX7-181" fmla="*/ 0 w 22860000"/>
              <a:gd name="connsiteY7-182" fmla="*/ 1343026 h 1343026"/>
              <a:gd name="connsiteX8-183" fmla="*/ 10675619 w 22860000"/>
              <a:gd name="connsiteY8-184" fmla="*/ 1343026 h 1343026"/>
              <a:gd name="connsiteX9-185" fmla="*/ 12184382 w 22860000"/>
              <a:gd name="connsiteY9-186" fmla="*/ 1343026 h 1343026"/>
              <a:gd name="connsiteX10-187" fmla="*/ 12184382 w 22860000"/>
              <a:gd name="connsiteY10-188" fmla="*/ 1343026 h 1343026"/>
              <a:gd name="connsiteX11-189" fmla="*/ 10675619 w 22860000"/>
              <a:gd name="connsiteY11-190" fmla="*/ 1343026 h 1343026"/>
              <a:gd name="connsiteX0-191" fmla="*/ 0 w 22860000"/>
              <a:gd name="connsiteY0-192" fmla="*/ 1343026 h 1343026"/>
              <a:gd name="connsiteX1-193" fmla="*/ 10675619 w 22860000"/>
              <a:gd name="connsiteY1-194" fmla="*/ 1343026 h 1343026"/>
              <a:gd name="connsiteX2-195" fmla="*/ 11422380 w 22860000"/>
              <a:gd name="connsiteY2-196" fmla="*/ 732524 h 1343026"/>
              <a:gd name="connsiteX3-197" fmla="*/ 12184382 w 22860000"/>
              <a:gd name="connsiteY3-198" fmla="*/ 1343026 h 1343026"/>
              <a:gd name="connsiteX4-199" fmla="*/ 22860000 w 22860000"/>
              <a:gd name="connsiteY4-200" fmla="*/ 1343026 h 1343026"/>
              <a:gd name="connsiteX5-201" fmla="*/ 22860000 w 22860000"/>
              <a:gd name="connsiteY5-202" fmla="*/ 0 h 1343026"/>
              <a:gd name="connsiteX6-203" fmla="*/ 0 w 22860000"/>
              <a:gd name="connsiteY6-204" fmla="*/ 0 h 1343026"/>
              <a:gd name="connsiteX7-205" fmla="*/ 0 w 22860000"/>
              <a:gd name="connsiteY7-206" fmla="*/ 1343026 h 1343026"/>
              <a:gd name="connsiteX8-207" fmla="*/ 10675619 w 22860000"/>
              <a:gd name="connsiteY8-208" fmla="*/ 1343026 h 1343026"/>
              <a:gd name="connsiteX9-209" fmla="*/ 12184382 w 22860000"/>
              <a:gd name="connsiteY9-210" fmla="*/ 1343026 h 1343026"/>
              <a:gd name="connsiteX10-211" fmla="*/ 12184382 w 22860000"/>
              <a:gd name="connsiteY10-212" fmla="*/ 1343026 h 1343026"/>
              <a:gd name="connsiteX11-213" fmla="*/ 10675619 w 22860000"/>
              <a:gd name="connsiteY11-214" fmla="*/ 1343026 h 13430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45" y="connsiteY11-46"/>
              </a:cxn>
            </a:cxnLst>
            <a:rect l="l" t="t" r="r" b="b"/>
            <a:pathLst>
              <a:path w="22860000" h="1343026">
                <a:moveTo>
                  <a:pt x="0" y="1343026"/>
                </a:moveTo>
                <a:lnTo>
                  <a:pt x="10675619" y="1343026"/>
                </a:lnTo>
                <a:cubicBezTo>
                  <a:pt x="10987404" y="1223345"/>
                  <a:pt x="11089097" y="730962"/>
                  <a:pt x="11422380" y="732524"/>
                </a:cubicBezTo>
                <a:cubicBezTo>
                  <a:pt x="11757661" y="734095"/>
                  <a:pt x="11866246" y="1211915"/>
                  <a:pt x="12184382" y="1343026"/>
                </a:cubicBezTo>
                <a:lnTo>
                  <a:pt x="22860000" y="1343026"/>
                </a:lnTo>
                <a:lnTo>
                  <a:pt x="22860000" y="0"/>
                </a:lnTo>
                <a:lnTo>
                  <a:pt x="0" y="0"/>
                </a:lnTo>
                <a:lnTo>
                  <a:pt x="0" y="1343026"/>
                </a:lnTo>
                <a:close/>
                <a:moveTo>
                  <a:pt x="10675619" y="1343026"/>
                </a:moveTo>
                <a:lnTo>
                  <a:pt x="12184382" y="1343026"/>
                </a:lnTo>
                <a:lnTo>
                  <a:pt x="12184382" y="1343026"/>
                </a:lnTo>
                <a:lnTo>
                  <a:pt x="10675619" y="1343026"/>
                </a:lnTo>
                <a:close/>
              </a:path>
            </a:pathLst>
          </a:custGeom>
          <a:solidFill>
            <a:srgbClr val="3B424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p>
        </p:txBody>
      </p:sp>
      <p:pic>
        <p:nvPicPr>
          <p:cNvPr id="18" name="4" descr="灯泡和齿轮">
            <a:hlinkClick r:id="" action="ppaction://noaction"/>
            <a:extLst>
              <a:ext uri="{FF2B5EF4-FFF2-40B4-BE49-F238E27FC236}">
                <a16:creationId xmlns:a16="http://schemas.microsoft.com/office/drawing/2014/main" id="{053D4ED9-6C42-4AE4-9B0B-3CE67D413AAF}"/>
              </a:ext>
            </a:extLst>
          </p:cNvPr>
          <p:cNvPicPr>
            <a:picLocks noChangeAspect="1"/>
          </p:cNvPicPr>
          <p:nvPr/>
        </p:nvPicPr>
        <p:blipFill>
          <a:blip r:embed="rId7"/>
          <a:stretch>
            <a:fillRect/>
          </a:stretch>
        </p:blipFill>
        <p:spPr>
          <a:xfrm>
            <a:off x="290549" y="4960364"/>
            <a:ext cx="448589" cy="465442"/>
          </a:xfrm>
          <a:prstGeom prst="rect">
            <a:avLst/>
          </a:prstGeom>
        </p:spPr>
      </p:pic>
      <p:sp>
        <p:nvSpPr>
          <p:cNvPr id="20" name="文本框 84">
            <a:extLst>
              <a:ext uri="{FF2B5EF4-FFF2-40B4-BE49-F238E27FC236}">
                <a16:creationId xmlns:a16="http://schemas.microsoft.com/office/drawing/2014/main" id="{60430C59-81DF-4009-9DEC-67F58F5E47BA}"/>
              </a:ext>
            </a:extLst>
          </p:cNvPr>
          <p:cNvSpPr txBox="1"/>
          <p:nvPr/>
        </p:nvSpPr>
        <p:spPr>
          <a:xfrm>
            <a:off x="1439152" y="383394"/>
            <a:ext cx="2975173" cy="461665"/>
          </a:xfrm>
          <a:prstGeom prst="rect">
            <a:avLst/>
          </a:prstGeom>
          <a:noFill/>
        </p:spPr>
        <p:txBody>
          <a:bodyPr wrap="none" rtlCol="0">
            <a:spAutoFit/>
          </a:bodyPr>
          <a:lstStyle/>
          <a:p>
            <a:r>
              <a:rPr lang="en-US" altLang="zh-CN"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Lexical Categories</a:t>
            </a:r>
          </a:p>
        </p:txBody>
      </p:sp>
      <p:pic>
        <p:nvPicPr>
          <p:cNvPr id="21" name="1" descr="研究">
            <a:hlinkClick r:id="" action="ppaction://noaction"/>
            <a:extLst>
              <a:ext uri="{FF2B5EF4-FFF2-40B4-BE49-F238E27FC236}">
                <a16:creationId xmlns:a16="http://schemas.microsoft.com/office/drawing/2014/main" id="{E55B1FC9-72E3-4296-B396-887815EE4299}"/>
              </a:ext>
            </a:extLst>
          </p:cNvPr>
          <p:cNvPicPr>
            <a:picLocks noChangeAspect="1"/>
          </p:cNvPicPr>
          <p:nvPr/>
        </p:nvPicPr>
        <p:blipFill>
          <a:blip r:embed="rId8"/>
          <a:stretch>
            <a:fillRect/>
          </a:stretch>
        </p:blipFill>
        <p:spPr>
          <a:xfrm>
            <a:off x="291266" y="372631"/>
            <a:ext cx="448589" cy="465442"/>
          </a:xfrm>
          <a:prstGeom prst="rect">
            <a:avLst/>
          </a:prstGeom>
        </p:spPr>
      </p:pic>
      <p:pic>
        <p:nvPicPr>
          <p:cNvPr id="22" name="2" descr="靶心">
            <a:hlinkClick r:id="" action="ppaction://noaction"/>
            <a:extLst>
              <a:ext uri="{FF2B5EF4-FFF2-40B4-BE49-F238E27FC236}">
                <a16:creationId xmlns:a16="http://schemas.microsoft.com/office/drawing/2014/main" id="{7DFE61FA-F756-4584-9991-C21C6E0A3C6F}"/>
              </a:ext>
            </a:extLst>
          </p:cNvPr>
          <p:cNvPicPr>
            <a:picLocks noChangeAspect="1"/>
          </p:cNvPicPr>
          <p:nvPr/>
        </p:nvPicPr>
        <p:blipFill>
          <a:blip r:embed="rId9"/>
          <a:stretch>
            <a:fillRect/>
          </a:stretch>
        </p:blipFill>
        <p:spPr>
          <a:xfrm>
            <a:off x="292800" y="1989723"/>
            <a:ext cx="448589" cy="465442"/>
          </a:xfrm>
          <a:prstGeom prst="rect">
            <a:avLst/>
          </a:prstGeom>
        </p:spPr>
      </p:pic>
      <p:graphicFrame>
        <p:nvGraphicFramePr>
          <p:cNvPr id="25" name="表格 0">
            <a:extLst>
              <a:ext uri="{FF2B5EF4-FFF2-40B4-BE49-F238E27FC236}">
                <a16:creationId xmlns:a16="http://schemas.microsoft.com/office/drawing/2014/main" id="{64743DAC-DFD3-4BBE-A357-5FCB51C13481}"/>
              </a:ext>
            </a:extLst>
          </p:cNvPr>
          <p:cNvGraphicFramePr/>
          <p:nvPr>
            <p:custDataLst>
              <p:tags r:id="rId1"/>
            </p:custDataLst>
            <p:extLst>
              <p:ext uri="{D42A27DB-BD31-4B8C-83A1-F6EECF244321}">
                <p14:modId xmlns:p14="http://schemas.microsoft.com/office/powerpoint/2010/main" val="540833149"/>
              </p:ext>
            </p:extLst>
          </p:nvPr>
        </p:nvGraphicFramePr>
        <p:xfrm>
          <a:off x="1457687" y="1224054"/>
          <a:ext cx="7558992" cy="5250552"/>
        </p:xfrm>
        <a:graphic>
          <a:graphicData uri="http://schemas.openxmlformats.org/drawingml/2006/table">
            <a:tbl>
              <a:tblPr firstRow="1" bandRow="1">
                <a:effectLst>
                  <a:outerShdw blurRad="50800" dist="38100" dir="2700000" algn="tl" rotWithShape="0">
                    <a:prstClr val="black">
                      <a:alpha val="40000"/>
                    </a:prstClr>
                  </a:outerShdw>
                </a:effectLst>
                <a:tableStyleId>{0505E3EF-67EA-436B-97B2-0124C06EBD24}</a:tableStyleId>
              </a:tblPr>
              <a:tblGrid>
                <a:gridCol w="3779496">
                  <a:extLst>
                    <a:ext uri="{9D8B030D-6E8A-4147-A177-3AD203B41FA5}">
                      <a16:colId xmlns:a16="http://schemas.microsoft.com/office/drawing/2014/main" val="20000"/>
                    </a:ext>
                  </a:extLst>
                </a:gridCol>
                <a:gridCol w="3779496">
                  <a:extLst>
                    <a:ext uri="{9D8B030D-6E8A-4147-A177-3AD203B41FA5}">
                      <a16:colId xmlns:a16="http://schemas.microsoft.com/office/drawing/2014/main" val="20001"/>
                    </a:ext>
                  </a:extLst>
                </a:gridCol>
              </a:tblGrid>
              <a:tr h="437546">
                <a:tc>
                  <a:txBody>
                    <a:bodyPr/>
                    <a:lstStyle/>
                    <a:p>
                      <a:pPr>
                        <a:buNone/>
                      </a:pPr>
                      <a:r>
                        <a:rPr lang="en-US" altLang="zh-CN"/>
                        <a:t>Major lexical categories</a:t>
                      </a:r>
                    </a:p>
                  </a:txBody>
                  <a:tcPr/>
                </a:tc>
                <a:tc>
                  <a:txBody>
                    <a:bodyPr/>
                    <a:lstStyle/>
                    <a:p>
                      <a:pPr>
                        <a:buNone/>
                      </a:pPr>
                      <a:r>
                        <a:rPr lang="en-US" altLang="zh-CN"/>
                        <a:t>Examples</a:t>
                      </a:r>
                    </a:p>
                  </a:txBody>
                  <a:tcPr/>
                </a:tc>
                <a:extLst>
                  <a:ext uri="{0D108BD9-81ED-4DB2-BD59-A6C34878D82A}">
                    <a16:rowId xmlns:a16="http://schemas.microsoft.com/office/drawing/2014/main" val="10000"/>
                  </a:ext>
                </a:extLst>
              </a:tr>
              <a:tr h="437546">
                <a:tc>
                  <a:txBody>
                    <a:bodyPr/>
                    <a:lstStyle/>
                    <a:p>
                      <a:pPr>
                        <a:buNone/>
                      </a:pPr>
                      <a:r>
                        <a:rPr lang="en-US" altLang="zh-CN"/>
                        <a:t>Noun</a:t>
                      </a:r>
                      <a:r>
                        <a:rPr lang="zh-CN" altLang="en-US"/>
                        <a:t>（</a:t>
                      </a:r>
                      <a:r>
                        <a:rPr lang="en-US" altLang="zh-CN"/>
                        <a:t>N</a:t>
                      </a:r>
                      <a:r>
                        <a:rPr lang="zh-CN" altLang="en-US"/>
                        <a:t>）</a:t>
                      </a:r>
                    </a:p>
                  </a:txBody>
                  <a:tcPr/>
                </a:tc>
                <a:tc>
                  <a:txBody>
                    <a:bodyPr/>
                    <a:lstStyle/>
                    <a:p>
                      <a:pPr>
                        <a:buNone/>
                      </a:pPr>
                      <a:r>
                        <a:rPr lang="en-US" altLang="zh-CN" dirty="0"/>
                        <a:t>book, boy, love, sheep</a:t>
                      </a:r>
                    </a:p>
                  </a:txBody>
                  <a:tcPr/>
                </a:tc>
                <a:extLst>
                  <a:ext uri="{0D108BD9-81ED-4DB2-BD59-A6C34878D82A}">
                    <a16:rowId xmlns:a16="http://schemas.microsoft.com/office/drawing/2014/main" val="10001"/>
                  </a:ext>
                </a:extLst>
              </a:tr>
              <a:tr h="437546">
                <a:tc>
                  <a:txBody>
                    <a:bodyPr/>
                    <a:lstStyle/>
                    <a:p>
                      <a:pPr>
                        <a:buNone/>
                      </a:pPr>
                      <a:r>
                        <a:rPr lang="en-US" altLang="zh-CN"/>
                        <a:t>Verb</a:t>
                      </a:r>
                      <a:r>
                        <a:rPr lang="zh-CN" altLang="en-US"/>
                        <a:t>（</a:t>
                      </a:r>
                      <a:r>
                        <a:rPr lang="en-US" altLang="zh-CN"/>
                        <a:t>V</a:t>
                      </a:r>
                      <a:r>
                        <a:rPr lang="zh-CN" altLang="en-US"/>
                        <a:t>）</a:t>
                      </a:r>
                    </a:p>
                  </a:txBody>
                  <a:tcPr/>
                </a:tc>
                <a:tc>
                  <a:txBody>
                    <a:bodyPr/>
                    <a:lstStyle/>
                    <a:p>
                      <a:pPr>
                        <a:buNone/>
                      </a:pPr>
                      <a:r>
                        <a:rPr lang="en-US" altLang="zh-CN"/>
                        <a:t>run, read, play</a:t>
                      </a:r>
                    </a:p>
                  </a:txBody>
                  <a:tcPr/>
                </a:tc>
                <a:extLst>
                  <a:ext uri="{0D108BD9-81ED-4DB2-BD59-A6C34878D82A}">
                    <a16:rowId xmlns:a16="http://schemas.microsoft.com/office/drawing/2014/main" val="10002"/>
                  </a:ext>
                </a:extLst>
              </a:tr>
              <a:tr h="437546">
                <a:tc>
                  <a:txBody>
                    <a:bodyPr/>
                    <a:lstStyle/>
                    <a:p>
                      <a:pPr>
                        <a:buNone/>
                      </a:pPr>
                      <a:r>
                        <a:rPr lang="en-US" altLang="zh-CN"/>
                        <a:t>Adjective</a:t>
                      </a:r>
                      <a:r>
                        <a:rPr lang="zh-CN" altLang="en-US"/>
                        <a:t>（</a:t>
                      </a:r>
                      <a:r>
                        <a:rPr lang="en-US" altLang="zh-CN"/>
                        <a:t>A</a:t>
                      </a:r>
                      <a:r>
                        <a:rPr lang="zh-CN" altLang="en-US"/>
                        <a:t>）</a:t>
                      </a:r>
                    </a:p>
                  </a:txBody>
                  <a:tcPr/>
                </a:tc>
                <a:tc>
                  <a:txBody>
                    <a:bodyPr/>
                    <a:lstStyle/>
                    <a:p>
                      <a:pPr>
                        <a:buNone/>
                      </a:pPr>
                      <a:r>
                        <a:rPr lang="en-US" altLang="zh-CN"/>
                        <a:t>happy, tall, clear</a:t>
                      </a:r>
                    </a:p>
                  </a:txBody>
                  <a:tcPr/>
                </a:tc>
                <a:extLst>
                  <a:ext uri="{0D108BD9-81ED-4DB2-BD59-A6C34878D82A}">
                    <a16:rowId xmlns:a16="http://schemas.microsoft.com/office/drawing/2014/main" val="10003"/>
                  </a:ext>
                </a:extLst>
              </a:tr>
              <a:tr h="437546">
                <a:tc>
                  <a:txBody>
                    <a:bodyPr/>
                    <a:lstStyle/>
                    <a:p>
                      <a:pPr>
                        <a:buNone/>
                      </a:pPr>
                      <a:r>
                        <a:rPr lang="en-US" altLang="zh-CN"/>
                        <a:t>Adverb</a:t>
                      </a:r>
                      <a:r>
                        <a:rPr lang="zh-CN" altLang="en-US"/>
                        <a:t>（</a:t>
                      </a:r>
                      <a:r>
                        <a:rPr lang="en-US" altLang="zh-CN"/>
                        <a:t>Adv</a:t>
                      </a:r>
                      <a:r>
                        <a:rPr lang="zh-CN" altLang="en-US"/>
                        <a:t>）</a:t>
                      </a:r>
                    </a:p>
                  </a:txBody>
                  <a:tcPr/>
                </a:tc>
                <a:tc>
                  <a:txBody>
                    <a:bodyPr/>
                    <a:lstStyle/>
                    <a:p>
                      <a:pPr>
                        <a:buNone/>
                      </a:pPr>
                      <a:r>
                        <a:rPr lang="en-US" altLang="zh-CN"/>
                        <a:t>fast, carefully, out, in</a:t>
                      </a:r>
                    </a:p>
                  </a:txBody>
                  <a:tcPr/>
                </a:tc>
                <a:extLst>
                  <a:ext uri="{0D108BD9-81ED-4DB2-BD59-A6C34878D82A}">
                    <a16:rowId xmlns:a16="http://schemas.microsoft.com/office/drawing/2014/main" val="10004"/>
                  </a:ext>
                </a:extLst>
              </a:tr>
              <a:tr h="437546">
                <a:tc>
                  <a:txBody>
                    <a:bodyPr/>
                    <a:lstStyle/>
                    <a:p>
                      <a:pPr>
                        <a:buNone/>
                      </a:pPr>
                      <a:r>
                        <a:rPr lang="en-US" altLang="zh-CN" dirty="0"/>
                        <a:t>Preposition</a:t>
                      </a:r>
                      <a:r>
                        <a:rPr lang="zh-CN" altLang="en-US" dirty="0"/>
                        <a:t>（</a:t>
                      </a:r>
                      <a:r>
                        <a:rPr lang="en-US" altLang="zh-CN" dirty="0"/>
                        <a:t>P</a:t>
                      </a:r>
                      <a:r>
                        <a:rPr lang="zh-CN" altLang="en-US" dirty="0"/>
                        <a:t>）</a:t>
                      </a:r>
                    </a:p>
                  </a:txBody>
                  <a:tcPr/>
                </a:tc>
                <a:tc>
                  <a:txBody>
                    <a:bodyPr/>
                    <a:lstStyle/>
                    <a:p>
                      <a:pPr>
                        <a:buNone/>
                      </a:pPr>
                      <a:r>
                        <a:rPr lang="en-US" altLang="zh-CN"/>
                        <a:t>about, over, on</a:t>
                      </a:r>
                    </a:p>
                  </a:txBody>
                  <a:tcPr/>
                </a:tc>
                <a:extLst>
                  <a:ext uri="{0D108BD9-81ED-4DB2-BD59-A6C34878D82A}">
                    <a16:rowId xmlns:a16="http://schemas.microsoft.com/office/drawing/2014/main" val="10005"/>
                  </a:ext>
                </a:extLst>
              </a:tr>
              <a:tr h="437546">
                <a:tc>
                  <a:txBody>
                    <a:bodyPr/>
                    <a:lstStyle/>
                    <a:p>
                      <a:pPr algn="l">
                        <a:buClrTx/>
                        <a:buSzTx/>
                        <a:buFontTx/>
                        <a:buNone/>
                      </a:pPr>
                      <a:r>
                        <a:rPr lang="en-US" altLang="zh-CN" b="1" dirty="0">
                          <a:solidFill>
                            <a:schemeClr val="tx1"/>
                          </a:solidFill>
                        </a:rPr>
                        <a:t>Minor lexical categories</a:t>
                      </a:r>
                    </a:p>
                  </a:txBody>
                  <a:tcPr/>
                </a:tc>
                <a:tc>
                  <a:txBody>
                    <a:bodyPr/>
                    <a:lstStyle/>
                    <a:p>
                      <a:pPr algn="l">
                        <a:buClrTx/>
                        <a:buSzTx/>
                        <a:buFontTx/>
                        <a:buNone/>
                      </a:pPr>
                      <a:r>
                        <a:rPr lang="en-US" altLang="zh-CN" b="1" dirty="0">
                          <a:solidFill>
                            <a:schemeClr val="tx1"/>
                          </a:solidFill>
                        </a:rPr>
                        <a:t>Examples</a:t>
                      </a:r>
                    </a:p>
                  </a:txBody>
                  <a:tcPr/>
                </a:tc>
                <a:extLst>
                  <a:ext uri="{0D108BD9-81ED-4DB2-BD59-A6C34878D82A}">
                    <a16:rowId xmlns:a16="http://schemas.microsoft.com/office/drawing/2014/main" val="10006"/>
                  </a:ext>
                </a:extLst>
              </a:tr>
              <a:tr h="437546">
                <a:tc>
                  <a:txBody>
                    <a:bodyPr/>
                    <a:lstStyle/>
                    <a:p>
                      <a:pPr>
                        <a:buNone/>
                      </a:pPr>
                      <a:r>
                        <a:rPr lang="en-US" altLang="zh-CN"/>
                        <a:t>Determiner</a:t>
                      </a:r>
                      <a:r>
                        <a:rPr lang="zh-CN" altLang="en-US"/>
                        <a:t>（</a:t>
                      </a:r>
                      <a:r>
                        <a:rPr lang="en-US" altLang="zh-CN"/>
                        <a:t>Det</a:t>
                      </a:r>
                      <a:r>
                        <a:rPr lang="zh-CN" altLang="en-US"/>
                        <a:t>）</a:t>
                      </a:r>
                    </a:p>
                  </a:txBody>
                  <a:tcPr/>
                </a:tc>
                <a:tc>
                  <a:txBody>
                    <a:bodyPr/>
                    <a:lstStyle/>
                    <a:p>
                      <a:pPr>
                        <a:buNone/>
                      </a:pPr>
                      <a:r>
                        <a:rPr lang="en-US" altLang="zh-CN"/>
                        <a:t>the, a, this, those, my</a:t>
                      </a:r>
                    </a:p>
                  </a:txBody>
                  <a:tcPr/>
                </a:tc>
                <a:extLst>
                  <a:ext uri="{0D108BD9-81ED-4DB2-BD59-A6C34878D82A}">
                    <a16:rowId xmlns:a16="http://schemas.microsoft.com/office/drawing/2014/main" val="10007"/>
                  </a:ext>
                </a:extLst>
              </a:tr>
              <a:tr h="437546">
                <a:tc>
                  <a:txBody>
                    <a:bodyPr/>
                    <a:lstStyle/>
                    <a:p>
                      <a:pPr>
                        <a:buNone/>
                      </a:pPr>
                      <a:r>
                        <a:rPr lang="en-US" altLang="zh-CN"/>
                        <a:t>Degree words</a:t>
                      </a:r>
                      <a:r>
                        <a:rPr lang="zh-CN" altLang="en-US"/>
                        <a:t>（</a:t>
                      </a:r>
                      <a:r>
                        <a:rPr lang="en-US" altLang="zh-CN"/>
                        <a:t>Deg</a:t>
                      </a:r>
                      <a:r>
                        <a:rPr lang="zh-CN" altLang="en-US"/>
                        <a:t>）</a:t>
                      </a:r>
                    </a:p>
                  </a:txBody>
                  <a:tcPr/>
                </a:tc>
                <a:tc>
                  <a:txBody>
                    <a:bodyPr/>
                    <a:lstStyle/>
                    <a:p>
                      <a:pPr>
                        <a:buNone/>
                      </a:pPr>
                      <a:r>
                        <a:rPr lang="en-US" altLang="zh-CN"/>
                        <a:t>quite, very, more, so</a:t>
                      </a:r>
                    </a:p>
                  </a:txBody>
                  <a:tcPr/>
                </a:tc>
                <a:extLst>
                  <a:ext uri="{0D108BD9-81ED-4DB2-BD59-A6C34878D82A}">
                    <a16:rowId xmlns:a16="http://schemas.microsoft.com/office/drawing/2014/main" val="10008"/>
                  </a:ext>
                </a:extLst>
              </a:tr>
              <a:tr h="437546">
                <a:tc>
                  <a:txBody>
                    <a:bodyPr/>
                    <a:lstStyle/>
                    <a:p>
                      <a:pPr>
                        <a:buNone/>
                      </a:pPr>
                      <a:r>
                        <a:rPr lang="en-US" altLang="zh-CN"/>
                        <a:t>Qualifier</a:t>
                      </a:r>
                      <a:r>
                        <a:rPr lang="zh-CN" altLang="en-US"/>
                        <a:t>（</a:t>
                      </a:r>
                      <a:r>
                        <a:rPr lang="en-US" altLang="zh-CN"/>
                        <a:t>Qual</a:t>
                      </a:r>
                      <a:r>
                        <a:rPr lang="zh-CN" altLang="en-US"/>
                        <a:t>）</a:t>
                      </a:r>
                    </a:p>
                  </a:txBody>
                  <a:tcPr/>
                </a:tc>
                <a:tc>
                  <a:txBody>
                    <a:bodyPr/>
                    <a:lstStyle/>
                    <a:p>
                      <a:pPr>
                        <a:buNone/>
                      </a:pPr>
                      <a:r>
                        <a:rPr lang="en-US" altLang="zh-CN"/>
                        <a:t>often, always, seldom, almost</a:t>
                      </a:r>
                    </a:p>
                  </a:txBody>
                  <a:tcPr/>
                </a:tc>
                <a:extLst>
                  <a:ext uri="{0D108BD9-81ED-4DB2-BD59-A6C34878D82A}">
                    <a16:rowId xmlns:a16="http://schemas.microsoft.com/office/drawing/2014/main" val="10009"/>
                  </a:ext>
                </a:extLst>
              </a:tr>
              <a:tr h="437546">
                <a:tc>
                  <a:txBody>
                    <a:bodyPr/>
                    <a:lstStyle/>
                    <a:p>
                      <a:pPr>
                        <a:buNone/>
                      </a:pPr>
                      <a:r>
                        <a:rPr lang="en-US" altLang="zh-CN"/>
                        <a:t>Auxiliary</a:t>
                      </a:r>
                      <a:r>
                        <a:rPr lang="zh-CN" altLang="en-US"/>
                        <a:t>（</a:t>
                      </a:r>
                      <a:r>
                        <a:rPr lang="en-US" altLang="zh-CN"/>
                        <a:t>Aux</a:t>
                      </a:r>
                      <a:r>
                        <a:rPr lang="zh-CN" altLang="en-US"/>
                        <a:t>）</a:t>
                      </a:r>
                    </a:p>
                  </a:txBody>
                  <a:tcPr/>
                </a:tc>
                <a:tc>
                  <a:txBody>
                    <a:bodyPr/>
                    <a:lstStyle/>
                    <a:p>
                      <a:pPr>
                        <a:buNone/>
                      </a:pPr>
                      <a:r>
                        <a:rPr lang="en-US" altLang="zh-CN"/>
                        <a:t>must, should, can, might</a:t>
                      </a:r>
                    </a:p>
                  </a:txBody>
                  <a:tcPr/>
                </a:tc>
                <a:extLst>
                  <a:ext uri="{0D108BD9-81ED-4DB2-BD59-A6C34878D82A}">
                    <a16:rowId xmlns:a16="http://schemas.microsoft.com/office/drawing/2014/main" val="10010"/>
                  </a:ext>
                </a:extLst>
              </a:tr>
              <a:tr h="437546">
                <a:tc>
                  <a:txBody>
                    <a:bodyPr/>
                    <a:lstStyle/>
                    <a:p>
                      <a:pPr>
                        <a:buNone/>
                      </a:pPr>
                      <a:r>
                        <a:rPr lang="en-US" altLang="zh-CN"/>
                        <a:t>Conjunction</a:t>
                      </a:r>
                      <a:r>
                        <a:rPr lang="zh-CN" altLang="en-US"/>
                        <a:t>（</a:t>
                      </a:r>
                      <a:r>
                        <a:rPr lang="en-US" altLang="zh-CN"/>
                        <a:t>Con</a:t>
                      </a:r>
                      <a:r>
                        <a:rPr lang="zh-CN" altLang="en-US"/>
                        <a:t>）</a:t>
                      </a:r>
                    </a:p>
                  </a:txBody>
                  <a:tcPr/>
                </a:tc>
                <a:tc>
                  <a:txBody>
                    <a:bodyPr/>
                    <a:lstStyle/>
                    <a:p>
                      <a:pPr>
                        <a:buNone/>
                      </a:pPr>
                      <a:r>
                        <a:rPr lang="en-US" altLang="zh-CN" dirty="0"/>
                        <a:t>and, but, or</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884855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A9804F5-9452-4B81-B2CA-404DD7967C5E}"/>
              </a:ext>
            </a:extLst>
          </p:cNvPr>
          <p:cNvPicPr/>
          <p:nvPr/>
        </p:nvPicPr>
        <p:blipFill rotWithShape="1">
          <a:blip r:embed="rId2"/>
          <a:srcRect l="1922"/>
          <a:stretch/>
        </p:blipFill>
        <p:spPr>
          <a:xfrm>
            <a:off x="1439152" y="1325468"/>
            <a:ext cx="7332681" cy="4647069"/>
          </a:xfrm>
          <a:prstGeom prst="rect">
            <a:avLst/>
          </a:prstGeom>
          <a:ln>
            <a:noFill/>
          </a:ln>
          <a:effectLst>
            <a:outerShdw blurRad="292100" dist="139700" dir="2700000" algn="tl" rotWithShape="0">
              <a:srgbClr val="333333">
                <a:alpha val="65000"/>
              </a:srgbClr>
            </a:outerShdw>
          </a:effectLst>
        </p:spPr>
      </p:pic>
      <p:grpSp>
        <p:nvGrpSpPr>
          <p:cNvPr id="3" name="二">
            <a:extLst>
              <a:ext uri="{FF2B5EF4-FFF2-40B4-BE49-F238E27FC236}">
                <a16:creationId xmlns:a16="http://schemas.microsoft.com/office/drawing/2014/main" id="{315FCA5D-E08E-4057-B3D6-E8F45337DA71}"/>
              </a:ext>
            </a:extLst>
          </p:cNvPr>
          <p:cNvGrpSpPr/>
          <p:nvPr/>
        </p:nvGrpSpPr>
        <p:grpSpPr>
          <a:xfrm>
            <a:off x="-854741" y="1911945"/>
            <a:ext cx="621000" cy="621000"/>
            <a:chOff x="-1139652" y="1622955"/>
            <a:chExt cx="828000" cy="828000"/>
          </a:xfrm>
          <a:solidFill>
            <a:srgbClr val="3B424B"/>
          </a:solidFill>
        </p:grpSpPr>
        <p:sp>
          <p:nvSpPr>
            <p:cNvPr id="4" name="椭圆 70">
              <a:extLst>
                <a:ext uri="{FF2B5EF4-FFF2-40B4-BE49-F238E27FC236}">
                  <a16:creationId xmlns:a16="http://schemas.microsoft.com/office/drawing/2014/main" id="{6253E1F8-B72C-4D44-AF13-A85D7AEFA735}"/>
                </a:ext>
              </a:extLst>
            </p:cNvPr>
            <p:cNvSpPr/>
            <p:nvPr/>
          </p:nvSpPr>
          <p:spPr>
            <a:xfrm>
              <a:off x="-1139652" y="1622955"/>
              <a:ext cx="828000" cy="8280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pic>
          <p:nvPicPr>
            <p:cNvPr id="5" name="图形 71" descr="靶心">
              <a:extLst>
                <a:ext uri="{FF2B5EF4-FFF2-40B4-BE49-F238E27FC236}">
                  <a16:creationId xmlns:a16="http://schemas.microsoft.com/office/drawing/2014/main" id="{087114EB-F577-4FE4-BF15-18BDC6DCDC37}"/>
                </a:ext>
              </a:extLst>
            </p:cNvPr>
            <p:cNvPicPr>
              <a:picLocks noChangeAspect="1"/>
            </p:cNvPicPr>
            <p:nvPr/>
          </p:nvPicPr>
          <p:blipFill>
            <a:blip r:embed="rId3"/>
            <a:stretch>
              <a:fillRect/>
            </a:stretch>
          </p:blipFill>
          <p:spPr>
            <a:xfrm>
              <a:off x="-1021710" y="1726659"/>
              <a:ext cx="598119" cy="620590"/>
            </a:xfrm>
            <a:prstGeom prst="rect">
              <a:avLst/>
            </a:prstGeom>
          </p:spPr>
        </p:pic>
      </p:grpSp>
      <p:sp>
        <p:nvSpPr>
          <p:cNvPr id="6" name="生-">
            <a:extLst>
              <a:ext uri="{FF2B5EF4-FFF2-40B4-BE49-F238E27FC236}">
                <a16:creationId xmlns:a16="http://schemas.microsoft.com/office/drawing/2014/main" id="{70564ACB-0D30-4EAD-8CF4-7788A1F85E46}"/>
              </a:ext>
            </a:extLst>
          </p:cNvPr>
          <p:cNvSpPr/>
          <p:nvPr/>
        </p:nvSpPr>
        <p:spPr>
          <a:xfrm rot="16200000">
            <a:off x="2696567" y="-1382660"/>
            <a:ext cx="609215" cy="3987810"/>
          </a:xfrm>
          <a:prstGeom prst="rect">
            <a:avLst/>
          </a:prstGeom>
          <a:gradFill>
            <a:gsLst>
              <a:gs pos="0">
                <a:srgbClr val="3B424B"/>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nvGrpSpPr>
          <p:cNvPr id="7" name="四">
            <a:extLst>
              <a:ext uri="{FF2B5EF4-FFF2-40B4-BE49-F238E27FC236}">
                <a16:creationId xmlns:a16="http://schemas.microsoft.com/office/drawing/2014/main" id="{2A8F0340-4BA8-4973-B9EE-D8A2CEA63E1E}"/>
              </a:ext>
            </a:extLst>
          </p:cNvPr>
          <p:cNvGrpSpPr/>
          <p:nvPr/>
        </p:nvGrpSpPr>
        <p:grpSpPr>
          <a:xfrm>
            <a:off x="739855" y="4804806"/>
            <a:ext cx="621000" cy="621000"/>
            <a:chOff x="-1139651" y="4407045"/>
            <a:chExt cx="828000" cy="828000"/>
          </a:xfrm>
          <a:solidFill>
            <a:srgbClr val="3B424B"/>
          </a:solidFill>
        </p:grpSpPr>
        <p:sp>
          <p:nvSpPr>
            <p:cNvPr id="8" name="椭圆 64">
              <a:extLst>
                <a:ext uri="{FF2B5EF4-FFF2-40B4-BE49-F238E27FC236}">
                  <a16:creationId xmlns:a16="http://schemas.microsoft.com/office/drawing/2014/main" id="{7958411E-6A2D-4E32-BD81-92794EFE93A3}"/>
                </a:ext>
              </a:extLst>
            </p:cNvPr>
            <p:cNvSpPr/>
            <p:nvPr/>
          </p:nvSpPr>
          <p:spPr>
            <a:xfrm>
              <a:off x="-1139651" y="4407045"/>
              <a:ext cx="828000" cy="8280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pic>
          <p:nvPicPr>
            <p:cNvPr id="9" name="图形 65" descr="灯泡和齿轮">
              <a:extLst>
                <a:ext uri="{FF2B5EF4-FFF2-40B4-BE49-F238E27FC236}">
                  <a16:creationId xmlns:a16="http://schemas.microsoft.com/office/drawing/2014/main" id="{6620C949-0608-49A2-9556-EACD748A9442}"/>
                </a:ext>
              </a:extLst>
            </p:cNvPr>
            <p:cNvPicPr>
              <a:picLocks noChangeAspect="1"/>
            </p:cNvPicPr>
            <p:nvPr/>
          </p:nvPicPr>
          <p:blipFill>
            <a:blip r:embed="rId4"/>
            <a:stretch>
              <a:fillRect/>
            </a:stretch>
          </p:blipFill>
          <p:spPr>
            <a:xfrm>
              <a:off x="-1024712" y="4510750"/>
              <a:ext cx="598119" cy="620590"/>
            </a:xfrm>
            <a:prstGeom prst="rect">
              <a:avLst/>
            </a:prstGeom>
          </p:spPr>
        </p:pic>
      </p:grpSp>
      <p:grpSp>
        <p:nvGrpSpPr>
          <p:cNvPr id="10" name="三">
            <a:extLst>
              <a:ext uri="{FF2B5EF4-FFF2-40B4-BE49-F238E27FC236}">
                <a16:creationId xmlns:a16="http://schemas.microsoft.com/office/drawing/2014/main" id="{FDD2ED65-B7A1-4402-B4CC-4AF3A849C9AC}"/>
              </a:ext>
            </a:extLst>
          </p:cNvPr>
          <p:cNvGrpSpPr/>
          <p:nvPr/>
        </p:nvGrpSpPr>
        <p:grpSpPr>
          <a:xfrm>
            <a:off x="-854741" y="3320548"/>
            <a:ext cx="621000" cy="621000"/>
            <a:chOff x="985517" y="3014999"/>
            <a:chExt cx="828000" cy="828000"/>
          </a:xfrm>
          <a:solidFill>
            <a:srgbClr val="3B424B"/>
          </a:solidFill>
        </p:grpSpPr>
        <p:sp>
          <p:nvSpPr>
            <p:cNvPr id="11" name="椭圆 67">
              <a:extLst>
                <a:ext uri="{FF2B5EF4-FFF2-40B4-BE49-F238E27FC236}">
                  <a16:creationId xmlns:a16="http://schemas.microsoft.com/office/drawing/2014/main" id="{E7626CE8-841D-43FC-87FC-85C33F498952}"/>
                </a:ext>
              </a:extLst>
            </p:cNvPr>
            <p:cNvSpPr/>
            <p:nvPr/>
          </p:nvSpPr>
          <p:spPr>
            <a:xfrm>
              <a:off x="985517" y="3014999"/>
              <a:ext cx="828000" cy="8280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pic>
          <p:nvPicPr>
            <p:cNvPr id="12" name="图形 68" descr="上升趋势">
              <a:extLst>
                <a:ext uri="{FF2B5EF4-FFF2-40B4-BE49-F238E27FC236}">
                  <a16:creationId xmlns:a16="http://schemas.microsoft.com/office/drawing/2014/main" id="{18C80470-F900-4246-89CA-B23DA2880C1E}"/>
                </a:ext>
              </a:extLst>
            </p:cNvPr>
            <p:cNvPicPr>
              <a:picLocks noChangeAspect="1"/>
            </p:cNvPicPr>
            <p:nvPr/>
          </p:nvPicPr>
          <p:blipFill>
            <a:blip r:embed="rId5"/>
            <a:stretch>
              <a:fillRect/>
            </a:stretch>
          </p:blipFill>
          <p:spPr>
            <a:xfrm>
              <a:off x="1100457" y="3115872"/>
              <a:ext cx="598119" cy="620590"/>
            </a:xfrm>
            <a:prstGeom prst="rect">
              <a:avLst/>
            </a:prstGeom>
          </p:spPr>
        </p:pic>
      </p:grpSp>
      <p:grpSp>
        <p:nvGrpSpPr>
          <p:cNvPr id="13" name="一">
            <a:extLst>
              <a:ext uri="{FF2B5EF4-FFF2-40B4-BE49-F238E27FC236}">
                <a16:creationId xmlns:a16="http://schemas.microsoft.com/office/drawing/2014/main" id="{053B5271-FCC7-44FF-BD45-EDE21D52D7E2}"/>
              </a:ext>
            </a:extLst>
          </p:cNvPr>
          <p:cNvGrpSpPr/>
          <p:nvPr/>
        </p:nvGrpSpPr>
        <p:grpSpPr>
          <a:xfrm>
            <a:off x="-854741" y="299101"/>
            <a:ext cx="621000" cy="621000"/>
            <a:chOff x="-1139654" y="222414"/>
            <a:chExt cx="828000" cy="828000"/>
          </a:xfrm>
          <a:solidFill>
            <a:srgbClr val="3B424B"/>
          </a:solidFill>
        </p:grpSpPr>
        <p:sp>
          <p:nvSpPr>
            <p:cNvPr id="14" name="椭圆 73">
              <a:extLst>
                <a:ext uri="{FF2B5EF4-FFF2-40B4-BE49-F238E27FC236}">
                  <a16:creationId xmlns:a16="http://schemas.microsoft.com/office/drawing/2014/main" id="{2D7839CD-4518-4B5D-9FD7-E5911C30F7BC}"/>
                </a:ext>
              </a:extLst>
            </p:cNvPr>
            <p:cNvSpPr/>
            <p:nvPr/>
          </p:nvSpPr>
          <p:spPr>
            <a:xfrm>
              <a:off x="-1139654" y="222414"/>
              <a:ext cx="828000" cy="8280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pic>
          <p:nvPicPr>
            <p:cNvPr id="15" name="一" descr="研究">
              <a:extLst>
                <a:ext uri="{FF2B5EF4-FFF2-40B4-BE49-F238E27FC236}">
                  <a16:creationId xmlns:a16="http://schemas.microsoft.com/office/drawing/2014/main" id="{963E33FC-9F0E-4886-A65B-D902F698C3AF}"/>
                </a:ext>
              </a:extLst>
            </p:cNvPr>
            <p:cNvPicPr>
              <a:picLocks noChangeAspect="1"/>
            </p:cNvPicPr>
            <p:nvPr/>
          </p:nvPicPr>
          <p:blipFill>
            <a:blip r:embed="rId6"/>
            <a:stretch>
              <a:fillRect/>
            </a:stretch>
          </p:blipFill>
          <p:spPr>
            <a:xfrm>
              <a:off x="-1020386" y="326118"/>
              <a:ext cx="598119" cy="620590"/>
            </a:xfrm>
            <a:prstGeom prst="rect">
              <a:avLst/>
            </a:prstGeom>
          </p:spPr>
        </p:pic>
      </p:grpSp>
      <p:sp>
        <p:nvSpPr>
          <p:cNvPr id="16" name="背景">
            <a:extLst>
              <a:ext uri="{FF2B5EF4-FFF2-40B4-BE49-F238E27FC236}">
                <a16:creationId xmlns:a16="http://schemas.microsoft.com/office/drawing/2014/main" id="{F74BFDBA-5666-4D70-9A21-60E00184500C}"/>
              </a:ext>
            </a:extLst>
          </p:cNvPr>
          <p:cNvSpPr/>
          <p:nvPr/>
        </p:nvSpPr>
        <p:spPr>
          <a:xfrm rot="5400000" flipV="1">
            <a:off x="-8068865" y="4629854"/>
            <a:ext cx="17145000" cy="1007269"/>
          </a:xfrm>
          <a:custGeom>
            <a:avLst/>
            <a:gdLst>
              <a:gd name="connsiteX0" fmla="*/ 0 w 22860000"/>
              <a:gd name="connsiteY0" fmla="*/ 1343026 h 1343026"/>
              <a:gd name="connsiteX1" fmla="*/ 10675619 w 22860000"/>
              <a:gd name="connsiteY1" fmla="*/ 1343026 h 1343026"/>
              <a:gd name="connsiteX2" fmla="*/ 11430000 w 22860000"/>
              <a:gd name="connsiteY2" fmla="*/ 686804 h 1343026"/>
              <a:gd name="connsiteX3" fmla="*/ 12184382 w 22860000"/>
              <a:gd name="connsiteY3" fmla="*/ 1343026 h 1343026"/>
              <a:gd name="connsiteX4" fmla="*/ 22860000 w 22860000"/>
              <a:gd name="connsiteY4" fmla="*/ 1343026 h 1343026"/>
              <a:gd name="connsiteX5" fmla="*/ 22860000 w 22860000"/>
              <a:gd name="connsiteY5" fmla="*/ 0 h 1343026"/>
              <a:gd name="connsiteX6" fmla="*/ 0 w 22860000"/>
              <a:gd name="connsiteY6" fmla="*/ 0 h 1343026"/>
              <a:gd name="connsiteX7" fmla="*/ 10675619 w 22860000"/>
              <a:gd name="connsiteY7" fmla="*/ 1343026 h 1343026"/>
              <a:gd name="connsiteX8" fmla="*/ 12184382 w 22860000"/>
              <a:gd name="connsiteY8" fmla="*/ 1343026 h 1343026"/>
              <a:gd name="connsiteX9" fmla="*/ 12184382 w 22860000"/>
              <a:gd name="connsiteY9" fmla="*/ 1343026 h 1343026"/>
              <a:gd name="connsiteX10" fmla="*/ 10675619 w 22860000"/>
              <a:gd name="connsiteY10" fmla="*/ 1343026 h 1343026"/>
              <a:gd name="connsiteX0-1" fmla="*/ 0 w 22860000"/>
              <a:gd name="connsiteY0-2" fmla="*/ 1343026 h 1343026"/>
              <a:gd name="connsiteX1-3" fmla="*/ 10675619 w 22860000"/>
              <a:gd name="connsiteY1-4" fmla="*/ 1343026 h 1343026"/>
              <a:gd name="connsiteX2-5" fmla="*/ 11430000 w 22860000"/>
              <a:gd name="connsiteY2-6" fmla="*/ 686804 h 1343026"/>
              <a:gd name="connsiteX3-7" fmla="*/ 12184382 w 22860000"/>
              <a:gd name="connsiteY3-8" fmla="*/ 1343026 h 1343026"/>
              <a:gd name="connsiteX4-9" fmla="*/ 22860000 w 22860000"/>
              <a:gd name="connsiteY4-10" fmla="*/ 1343026 h 1343026"/>
              <a:gd name="connsiteX5-11" fmla="*/ 22860000 w 22860000"/>
              <a:gd name="connsiteY5-12" fmla="*/ 0 h 1343026"/>
              <a:gd name="connsiteX6-13" fmla="*/ 0 w 22860000"/>
              <a:gd name="connsiteY6-14" fmla="*/ 0 h 1343026"/>
              <a:gd name="connsiteX7-15" fmla="*/ 0 w 22860000"/>
              <a:gd name="connsiteY7-16" fmla="*/ 1343026 h 1343026"/>
              <a:gd name="connsiteX8-17" fmla="*/ 10675619 w 22860000"/>
              <a:gd name="connsiteY8-18" fmla="*/ 1343026 h 1343026"/>
              <a:gd name="connsiteX9-19" fmla="*/ 12184382 w 22860000"/>
              <a:gd name="connsiteY9-20" fmla="*/ 1343026 h 1343026"/>
              <a:gd name="connsiteX10-21" fmla="*/ 12184382 w 22860000"/>
              <a:gd name="connsiteY10-22" fmla="*/ 1343026 h 1343026"/>
              <a:gd name="connsiteX11" fmla="*/ 10675619 w 22860000"/>
              <a:gd name="connsiteY11" fmla="*/ 1343026 h 1343026"/>
              <a:gd name="connsiteX0-23" fmla="*/ 0 w 22860000"/>
              <a:gd name="connsiteY0-24" fmla="*/ 1343026 h 1343026"/>
              <a:gd name="connsiteX1-25" fmla="*/ 10675619 w 22860000"/>
              <a:gd name="connsiteY1-26" fmla="*/ 1343026 h 1343026"/>
              <a:gd name="connsiteX2-27" fmla="*/ 11430000 w 22860000"/>
              <a:gd name="connsiteY2-28" fmla="*/ 686804 h 1343026"/>
              <a:gd name="connsiteX3-29" fmla="*/ 12184382 w 22860000"/>
              <a:gd name="connsiteY3-30" fmla="*/ 1343026 h 1343026"/>
              <a:gd name="connsiteX4-31" fmla="*/ 22860000 w 22860000"/>
              <a:gd name="connsiteY4-32" fmla="*/ 1343026 h 1343026"/>
              <a:gd name="connsiteX5-33" fmla="*/ 22860000 w 22860000"/>
              <a:gd name="connsiteY5-34" fmla="*/ 0 h 1343026"/>
              <a:gd name="connsiteX6-35" fmla="*/ 0 w 22860000"/>
              <a:gd name="connsiteY6-36" fmla="*/ 0 h 1343026"/>
              <a:gd name="connsiteX7-37" fmla="*/ 0 w 22860000"/>
              <a:gd name="connsiteY7-38" fmla="*/ 1343026 h 1343026"/>
              <a:gd name="connsiteX8-39" fmla="*/ 10675619 w 22860000"/>
              <a:gd name="connsiteY8-40" fmla="*/ 1343026 h 1343026"/>
              <a:gd name="connsiteX9-41" fmla="*/ 12184382 w 22860000"/>
              <a:gd name="connsiteY9-42" fmla="*/ 1343026 h 1343026"/>
              <a:gd name="connsiteX10-43" fmla="*/ 12184382 w 22860000"/>
              <a:gd name="connsiteY10-44" fmla="*/ 1343026 h 1343026"/>
              <a:gd name="connsiteX11-45" fmla="*/ 10675619 w 22860000"/>
              <a:gd name="connsiteY11-46" fmla="*/ 1343026 h 1343026"/>
              <a:gd name="connsiteX0-47" fmla="*/ 0 w 22860000"/>
              <a:gd name="connsiteY0-48" fmla="*/ 1343026 h 1343026"/>
              <a:gd name="connsiteX1-49" fmla="*/ 10675619 w 22860000"/>
              <a:gd name="connsiteY1-50" fmla="*/ 1343026 h 1343026"/>
              <a:gd name="connsiteX2-51" fmla="*/ 11430000 w 22860000"/>
              <a:gd name="connsiteY2-52" fmla="*/ 686804 h 1343026"/>
              <a:gd name="connsiteX3-53" fmla="*/ 12184382 w 22860000"/>
              <a:gd name="connsiteY3-54" fmla="*/ 1343026 h 1343026"/>
              <a:gd name="connsiteX4-55" fmla="*/ 22860000 w 22860000"/>
              <a:gd name="connsiteY4-56" fmla="*/ 1343026 h 1343026"/>
              <a:gd name="connsiteX5-57" fmla="*/ 22860000 w 22860000"/>
              <a:gd name="connsiteY5-58" fmla="*/ 0 h 1343026"/>
              <a:gd name="connsiteX6-59" fmla="*/ 0 w 22860000"/>
              <a:gd name="connsiteY6-60" fmla="*/ 0 h 1343026"/>
              <a:gd name="connsiteX7-61" fmla="*/ 0 w 22860000"/>
              <a:gd name="connsiteY7-62" fmla="*/ 1343026 h 1343026"/>
              <a:gd name="connsiteX8-63" fmla="*/ 10675619 w 22860000"/>
              <a:gd name="connsiteY8-64" fmla="*/ 1343026 h 1343026"/>
              <a:gd name="connsiteX9-65" fmla="*/ 12184382 w 22860000"/>
              <a:gd name="connsiteY9-66" fmla="*/ 1343026 h 1343026"/>
              <a:gd name="connsiteX10-67" fmla="*/ 12184382 w 22860000"/>
              <a:gd name="connsiteY10-68" fmla="*/ 1343026 h 1343026"/>
              <a:gd name="connsiteX11-69" fmla="*/ 10675619 w 22860000"/>
              <a:gd name="connsiteY11-70" fmla="*/ 1343026 h 1343026"/>
              <a:gd name="connsiteX0-71" fmla="*/ 0 w 22860000"/>
              <a:gd name="connsiteY0-72" fmla="*/ 1343026 h 1343026"/>
              <a:gd name="connsiteX1-73" fmla="*/ 10675619 w 22860000"/>
              <a:gd name="connsiteY1-74" fmla="*/ 1343026 h 1343026"/>
              <a:gd name="connsiteX2-75" fmla="*/ 11430000 w 22860000"/>
              <a:gd name="connsiteY2-76" fmla="*/ 686804 h 1343026"/>
              <a:gd name="connsiteX3-77" fmla="*/ 12184382 w 22860000"/>
              <a:gd name="connsiteY3-78" fmla="*/ 1343026 h 1343026"/>
              <a:gd name="connsiteX4-79" fmla="*/ 22860000 w 22860000"/>
              <a:gd name="connsiteY4-80" fmla="*/ 1343026 h 1343026"/>
              <a:gd name="connsiteX5-81" fmla="*/ 22860000 w 22860000"/>
              <a:gd name="connsiteY5-82" fmla="*/ 0 h 1343026"/>
              <a:gd name="connsiteX6-83" fmla="*/ 0 w 22860000"/>
              <a:gd name="connsiteY6-84" fmla="*/ 0 h 1343026"/>
              <a:gd name="connsiteX7-85" fmla="*/ 0 w 22860000"/>
              <a:gd name="connsiteY7-86" fmla="*/ 1343026 h 1343026"/>
              <a:gd name="connsiteX8-87" fmla="*/ 10675619 w 22860000"/>
              <a:gd name="connsiteY8-88" fmla="*/ 1343026 h 1343026"/>
              <a:gd name="connsiteX9-89" fmla="*/ 12184382 w 22860000"/>
              <a:gd name="connsiteY9-90" fmla="*/ 1343026 h 1343026"/>
              <a:gd name="connsiteX10-91" fmla="*/ 12184382 w 22860000"/>
              <a:gd name="connsiteY10-92" fmla="*/ 1343026 h 1343026"/>
              <a:gd name="connsiteX11-93" fmla="*/ 10675619 w 22860000"/>
              <a:gd name="connsiteY11-94" fmla="*/ 1343026 h 1343026"/>
              <a:gd name="connsiteX0-95" fmla="*/ 0 w 22860000"/>
              <a:gd name="connsiteY0-96" fmla="*/ 1343026 h 1343026"/>
              <a:gd name="connsiteX1-97" fmla="*/ 10675619 w 22860000"/>
              <a:gd name="connsiteY1-98" fmla="*/ 1343026 h 1343026"/>
              <a:gd name="connsiteX2-99" fmla="*/ 11430000 w 22860000"/>
              <a:gd name="connsiteY2-100" fmla="*/ 686804 h 1343026"/>
              <a:gd name="connsiteX3-101" fmla="*/ 12184382 w 22860000"/>
              <a:gd name="connsiteY3-102" fmla="*/ 1343026 h 1343026"/>
              <a:gd name="connsiteX4-103" fmla="*/ 22860000 w 22860000"/>
              <a:gd name="connsiteY4-104" fmla="*/ 1343026 h 1343026"/>
              <a:gd name="connsiteX5-105" fmla="*/ 22860000 w 22860000"/>
              <a:gd name="connsiteY5-106" fmla="*/ 0 h 1343026"/>
              <a:gd name="connsiteX6-107" fmla="*/ 0 w 22860000"/>
              <a:gd name="connsiteY6-108" fmla="*/ 0 h 1343026"/>
              <a:gd name="connsiteX7-109" fmla="*/ 0 w 22860000"/>
              <a:gd name="connsiteY7-110" fmla="*/ 1343026 h 1343026"/>
              <a:gd name="connsiteX8-111" fmla="*/ 10675619 w 22860000"/>
              <a:gd name="connsiteY8-112" fmla="*/ 1343026 h 1343026"/>
              <a:gd name="connsiteX9-113" fmla="*/ 12184382 w 22860000"/>
              <a:gd name="connsiteY9-114" fmla="*/ 1343026 h 1343026"/>
              <a:gd name="connsiteX10-115" fmla="*/ 12184382 w 22860000"/>
              <a:gd name="connsiteY10-116" fmla="*/ 1343026 h 1343026"/>
              <a:gd name="connsiteX11-117" fmla="*/ 10675619 w 22860000"/>
              <a:gd name="connsiteY11-118" fmla="*/ 1343026 h 1343026"/>
              <a:gd name="connsiteX0-119" fmla="*/ 0 w 22860000"/>
              <a:gd name="connsiteY0-120" fmla="*/ 1343026 h 1343026"/>
              <a:gd name="connsiteX1-121" fmla="*/ 10675619 w 22860000"/>
              <a:gd name="connsiteY1-122" fmla="*/ 1343026 h 1343026"/>
              <a:gd name="connsiteX2-123" fmla="*/ 11431905 w 22860000"/>
              <a:gd name="connsiteY2-124" fmla="*/ 707759 h 1343026"/>
              <a:gd name="connsiteX3-125" fmla="*/ 12184382 w 22860000"/>
              <a:gd name="connsiteY3-126" fmla="*/ 1343026 h 1343026"/>
              <a:gd name="connsiteX4-127" fmla="*/ 22860000 w 22860000"/>
              <a:gd name="connsiteY4-128" fmla="*/ 1343026 h 1343026"/>
              <a:gd name="connsiteX5-129" fmla="*/ 22860000 w 22860000"/>
              <a:gd name="connsiteY5-130" fmla="*/ 0 h 1343026"/>
              <a:gd name="connsiteX6-131" fmla="*/ 0 w 22860000"/>
              <a:gd name="connsiteY6-132" fmla="*/ 0 h 1343026"/>
              <a:gd name="connsiteX7-133" fmla="*/ 0 w 22860000"/>
              <a:gd name="connsiteY7-134" fmla="*/ 1343026 h 1343026"/>
              <a:gd name="connsiteX8-135" fmla="*/ 10675619 w 22860000"/>
              <a:gd name="connsiteY8-136" fmla="*/ 1343026 h 1343026"/>
              <a:gd name="connsiteX9-137" fmla="*/ 12184382 w 22860000"/>
              <a:gd name="connsiteY9-138" fmla="*/ 1343026 h 1343026"/>
              <a:gd name="connsiteX10-139" fmla="*/ 12184382 w 22860000"/>
              <a:gd name="connsiteY10-140" fmla="*/ 1343026 h 1343026"/>
              <a:gd name="connsiteX11-141" fmla="*/ 10675619 w 22860000"/>
              <a:gd name="connsiteY11-142" fmla="*/ 1343026 h 1343026"/>
              <a:gd name="connsiteX0-143" fmla="*/ 0 w 22860000"/>
              <a:gd name="connsiteY0-144" fmla="*/ 1343026 h 1343026"/>
              <a:gd name="connsiteX1-145" fmla="*/ 10675619 w 22860000"/>
              <a:gd name="connsiteY1-146" fmla="*/ 1343026 h 1343026"/>
              <a:gd name="connsiteX2-147" fmla="*/ 11431905 w 22860000"/>
              <a:gd name="connsiteY2-148" fmla="*/ 724904 h 1343026"/>
              <a:gd name="connsiteX3-149" fmla="*/ 12184382 w 22860000"/>
              <a:gd name="connsiteY3-150" fmla="*/ 1343026 h 1343026"/>
              <a:gd name="connsiteX4-151" fmla="*/ 22860000 w 22860000"/>
              <a:gd name="connsiteY4-152" fmla="*/ 1343026 h 1343026"/>
              <a:gd name="connsiteX5-153" fmla="*/ 22860000 w 22860000"/>
              <a:gd name="connsiteY5-154" fmla="*/ 0 h 1343026"/>
              <a:gd name="connsiteX6-155" fmla="*/ 0 w 22860000"/>
              <a:gd name="connsiteY6-156" fmla="*/ 0 h 1343026"/>
              <a:gd name="connsiteX7-157" fmla="*/ 0 w 22860000"/>
              <a:gd name="connsiteY7-158" fmla="*/ 1343026 h 1343026"/>
              <a:gd name="connsiteX8-159" fmla="*/ 10675619 w 22860000"/>
              <a:gd name="connsiteY8-160" fmla="*/ 1343026 h 1343026"/>
              <a:gd name="connsiteX9-161" fmla="*/ 12184382 w 22860000"/>
              <a:gd name="connsiteY9-162" fmla="*/ 1343026 h 1343026"/>
              <a:gd name="connsiteX10-163" fmla="*/ 12184382 w 22860000"/>
              <a:gd name="connsiteY10-164" fmla="*/ 1343026 h 1343026"/>
              <a:gd name="connsiteX11-165" fmla="*/ 10675619 w 22860000"/>
              <a:gd name="connsiteY11-166" fmla="*/ 1343026 h 1343026"/>
              <a:gd name="connsiteX0-167" fmla="*/ 0 w 22860000"/>
              <a:gd name="connsiteY0-168" fmla="*/ 1343026 h 1343026"/>
              <a:gd name="connsiteX1-169" fmla="*/ 10675619 w 22860000"/>
              <a:gd name="connsiteY1-170" fmla="*/ 1343026 h 1343026"/>
              <a:gd name="connsiteX2-171" fmla="*/ 11430000 w 22860000"/>
              <a:gd name="connsiteY2-172" fmla="*/ 730619 h 1343026"/>
              <a:gd name="connsiteX3-173" fmla="*/ 12184382 w 22860000"/>
              <a:gd name="connsiteY3-174" fmla="*/ 1343026 h 1343026"/>
              <a:gd name="connsiteX4-175" fmla="*/ 22860000 w 22860000"/>
              <a:gd name="connsiteY4-176" fmla="*/ 1343026 h 1343026"/>
              <a:gd name="connsiteX5-177" fmla="*/ 22860000 w 22860000"/>
              <a:gd name="connsiteY5-178" fmla="*/ 0 h 1343026"/>
              <a:gd name="connsiteX6-179" fmla="*/ 0 w 22860000"/>
              <a:gd name="connsiteY6-180" fmla="*/ 0 h 1343026"/>
              <a:gd name="connsiteX7-181" fmla="*/ 0 w 22860000"/>
              <a:gd name="connsiteY7-182" fmla="*/ 1343026 h 1343026"/>
              <a:gd name="connsiteX8-183" fmla="*/ 10675619 w 22860000"/>
              <a:gd name="connsiteY8-184" fmla="*/ 1343026 h 1343026"/>
              <a:gd name="connsiteX9-185" fmla="*/ 12184382 w 22860000"/>
              <a:gd name="connsiteY9-186" fmla="*/ 1343026 h 1343026"/>
              <a:gd name="connsiteX10-187" fmla="*/ 12184382 w 22860000"/>
              <a:gd name="connsiteY10-188" fmla="*/ 1343026 h 1343026"/>
              <a:gd name="connsiteX11-189" fmla="*/ 10675619 w 22860000"/>
              <a:gd name="connsiteY11-190" fmla="*/ 1343026 h 1343026"/>
              <a:gd name="connsiteX0-191" fmla="*/ 0 w 22860000"/>
              <a:gd name="connsiteY0-192" fmla="*/ 1343026 h 1343026"/>
              <a:gd name="connsiteX1-193" fmla="*/ 10675619 w 22860000"/>
              <a:gd name="connsiteY1-194" fmla="*/ 1343026 h 1343026"/>
              <a:gd name="connsiteX2-195" fmla="*/ 11422380 w 22860000"/>
              <a:gd name="connsiteY2-196" fmla="*/ 732524 h 1343026"/>
              <a:gd name="connsiteX3-197" fmla="*/ 12184382 w 22860000"/>
              <a:gd name="connsiteY3-198" fmla="*/ 1343026 h 1343026"/>
              <a:gd name="connsiteX4-199" fmla="*/ 22860000 w 22860000"/>
              <a:gd name="connsiteY4-200" fmla="*/ 1343026 h 1343026"/>
              <a:gd name="connsiteX5-201" fmla="*/ 22860000 w 22860000"/>
              <a:gd name="connsiteY5-202" fmla="*/ 0 h 1343026"/>
              <a:gd name="connsiteX6-203" fmla="*/ 0 w 22860000"/>
              <a:gd name="connsiteY6-204" fmla="*/ 0 h 1343026"/>
              <a:gd name="connsiteX7-205" fmla="*/ 0 w 22860000"/>
              <a:gd name="connsiteY7-206" fmla="*/ 1343026 h 1343026"/>
              <a:gd name="connsiteX8-207" fmla="*/ 10675619 w 22860000"/>
              <a:gd name="connsiteY8-208" fmla="*/ 1343026 h 1343026"/>
              <a:gd name="connsiteX9-209" fmla="*/ 12184382 w 22860000"/>
              <a:gd name="connsiteY9-210" fmla="*/ 1343026 h 1343026"/>
              <a:gd name="connsiteX10-211" fmla="*/ 12184382 w 22860000"/>
              <a:gd name="connsiteY10-212" fmla="*/ 1343026 h 1343026"/>
              <a:gd name="connsiteX11-213" fmla="*/ 10675619 w 22860000"/>
              <a:gd name="connsiteY11-214" fmla="*/ 1343026 h 13430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45" y="connsiteY11-46"/>
              </a:cxn>
            </a:cxnLst>
            <a:rect l="l" t="t" r="r" b="b"/>
            <a:pathLst>
              <a:path w="22860000" h="1343026">
                <a:moveTo>
                  <a:pt x="0" y="1343026"/>
                </a:moveTo>
                <a:lnTo>
                  <a:pt x="10675619" y="1343026"/>
                </a:lnTo>
                <a:cubicBezTo>
                  <a:pt x="10987404" y="1223345"/>
                  <a:pt x="11089097" y="730962"/>
                  <a:pt x="11422380" y="732524"/>
                </a:cubicBezTo>
                <a:cubicBezTo>
                  <a:pt x="11757661" y="734095"/>
                  <a:pt x="11866246" y="1211915"/>
                  <a:pt x="12184382" y="1343026"/>
                </a:cubicBezTo>
                <a:lnTo>
                  <a:pt x="22860000" y="1343026"/>
                </a:lnTo>
                <a:lnTo>
                  <a:pt x="22860000" y="0"/>
                </a:lnTo>
                <a:lnTo>
                  <a:pt x="0" y="0"/>
                </a:lnTo>
                <a:lnTo>
                  <a:pt x="0" y="1343026"/>
                </a:lnTo>
                <a:close/>
                <a:moveTo>
                  <a:pt x="10675619" y="1343026"/>
                </a:moveTo>
                <a:lnTo>
                  <a:pt x="12184382" y="1343026"/>
                </a:lnTo>
                <a:lnTo>
                  <a:pt x="12184382" y="1343026"/>
                </a:lnTo>
                <a:lnTo>
                  <a:pt x="10675619" y="1343026"/>
                </a:lnTo>
                <a:close/>
              </a:path>
            </a:pathLst>
          </a:custGeom>
          <a:solidFill>
            <a:srgbClr val="3B424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p>
        </p:txBody>
      </p:sp>
      <p:sp>
        <p:nvSpPr>
          <p:cNvPr id="18" name="文本框 84">
            <a:extLst>
              <a:ext uri="{FF2B5EF4-FFF2-40B4-BE49-F238E27FC236}">
                <a16:creationId xmlns:a16="http://schemas.microsoft.com/office/drawing/2014/main" id="{40366EE4-6752-4E7B-83C9-D9A650D0C8D1}"/>
              </a:ext>
            </a:extLst>
          </p:cNvPr>
          <p:cNvSpPr txBox="1"/>
          <p:nvPr/>
        </p:nvSpPr>
        <p:spPr>
          <a:xfrm>
            <a:off x="1439152" y="383394"/>
            <a:ext cx="2541401" cy="461665"/>
          </a:xfrm>
          <a:prstGeom prst="rect">
            <a:avLst/>
          </a:prstGeom>
          <a:noFill/>
        </p:spPr>
        <p:txBody>
          <a:bodyPr wrap="none" rtlCol="0">
            <a:spAutoFit/>
          </a:bodyPr>
          <a:lstStyle/>
          <a:p>
            <a:r>
              <a:rPr lang="en-US" altLang="zh-CN"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Structure Rules</a:t>
            </a:r>
          </a:p>
        </p:txBody>
      </p:sp>
      <p:pic>
        <p:nvPicPr>
          <p:cNvPr id="19" name="1" descr="研究">
            <a:hlinkClick r:id="" action="ppaction://noaction"/>
            <a:extLst>
              <a:ext uri="{FF2B5EF4-FFF2-40B4-BE49-F238E27FC236}">
                <a16:creationId xmlns:a16="http://schemas.microsoft.com/office/drawing/2014/main" id="{F6563839-5618-4DDA-9C49-AC0E0D6DAD87}"/>
              </a:ext>
            </a:extLst>
          </p:cNvPr>
          <p:cNvPicPr>
            <a:picLocks noChangeAspect="1"/>
          </p:cNvPicPr>
          <p:nvPr/>
        </p:nvPicPr>
        <p:blipFill>
          <a:blip r:embed="rId7"/>
          <a:stretch>
            <a:fillRect/>
          </a:stretch>
        </p:blipFill>
        <p:spPr>
          <a:xfrm>
            <a:off x="291266" y="372631"/>
            <a:ext cx="448589" cy="465442"/>
          </a:xfrm>
          <a:prstGeom prst="rect">
            <a:avLst/>
          </a:prstGeom>
        </p:spPr>
      </p:pic>
      <p:pic>
        <p:nvPicPr>
          <p:cNvPr id="20" name="2" descr="靶心">
            <a:hlinkClick r:id="" action="ppaction://noaction"/>
            <a:extLst>
              <a:ext uri="{FF2B5EF4-FFF2-40B4-BE49-F238E27FC236}">
                <a16:creationId xmlns:a16="http://schemas.microsoft.com/office/drawing/2014/main" id="{50764FBD-D7F5-4718-9ED8-9FA1C6FBBCF3}"/>
              </a:ext>
            </a:extLst>
          </p:cNvPr>
          <p:cNvPicPr>
            <a:picLocks noChangeAspect="1"/>
          </p:cNvPicPr>
          <p:nvPr/>
        </p:nvPicPr>
        <p:blipFill>
          <a:blip r:embed="rId8"/>
          <a:stretch>
            <a:fillRect/>
          </a:stretch>
        </p:blipFill>
        <p:spPr>
          <a:xfrm>
            <a:off x="292800" y="1989723"/>
            <a:ext cx="448589" cy="465442"/>
          </a:xfrm>
          <a:prstGeom prst="rect">
            <a:avLst/>
          </a:prstGeom>
        </p:spPr>
      </p:pic>
      <p:pic>
        <p:nvPicPr>
          <p:cNvPr id="21" name="3" descr="上升趋势">
            <a:hlinkClick r:id="" action="ppaction://noaction"/>
            <a:extLst>
              <a:ext uri="{FF2B5EF4-FFF2-40B4-BE49-F238E27FC236}">
                <a16:creationId xmlns:a16="http://schemas.microsoft.com/office/drawing/2014/main" id="{DB74E01D-1FD0-4EB1-B197-6008A5A9DA27}"/>
              </a:ext>
            </a:extLst>
          </p:cNvPr>
          <p:cNvPicPr>
            <a:picLocks noChangeAspect="1"/>
          </p:cNvPicPr>
          <p:nvPr/>
        </p:nvPicPr>
        <p:blipFill>
          <a:blip r:embed="rId9"/>
          <a:stretch>
            <a:fillRect/>
          </a:stretch>
        </p:blipFill>
        <p:spPr>
          <a:xfrm>
            <a:off x="296376" y="3396202"/>
            <a:ext cx="448589" cy="465442"/>
          </a:xfrm>
          <a:prstGeom prst="rect">
            <a:avLst/>
          </a:prstGeom>
        </p:spPr>
      </p:pic>
    </p:spTree>
    <p:extLst>
      <p:ext uri="{BB962C8B-B14F-4D97-AF65-F5344CB8AC3E}">
        <p14:creationId xmlns:p14="http://schemas.microsoft.com/office/powerpoint/2010/main" val="22054638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9">
            <a:extLst>
              <a:ext uri="{FF2B5EF4-FFF2-40B4-BE49-F238E27FC236}">
                <a16:creationId xmlns:a16="http://schemas.microsoft.com/office/drawing/2014/main" id="{4CECF392-88B6-4CC3-9515-6BE9673EB375}"/>
              </a:ext>
            </a:extLst>
          </p:cNvPr>
          <p:cNvGrpSpPr/>
          <p:nvPr/>
        </p:nvGrpSpPr>
        <p:grpSpPr>
          <a:xfrm>
            <a:off x="-15240" y="296703"/>
            <a:ext cx="9144000" cy="1106223"/>
            <a:chOff x="0" y="165098"/>
            <a:chExt cx="12192000" cy="1474964"/>
          </a:xfrm>
        </p:grpSpPr>
        <p:sp>
          <p:nvSpPr>
            <p:cNvPr id="3" name="椭圆 18">
              <a:extLst>
                <a:ext uri="{FF2B5EF4-FFF2-40B4-BE49-F238E27FC236}">
                  <a16:creationId xmlns:a16="http://schemas.microsoft.com/office/drawing/2014/main" id="{FBC3C652-EA24-4791-A5EF-3C05C8D78A34}"/>
                </a:ext>
              </a:extLst>
            </p:cNvPr>
            <p:cNvSpPr/>
            <p:nvPr/>
          </p:nvSpPr>
          <p:spPr>
            <a:xfrm>
              <a:off x="587758" y="560062"/>
              <a:ext cx="1080000" cy="108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 name="矩形 12">
              <a:extLst>
                <a:ext uri="{FF2B5EF4-FFF2-40B4-BE49-F238E27FC236}">
                  <a16:creationId xmlns:a16="http://schemas.microsoft.com/office/drawing/2014/main" id="{23C56C29-574C-4620-9910-3F382406C4EE}"/>
                </a:ext>
              </a:extLst>
            </p:cNvPr>
            <p:cNvSpPr/>
            <p:nvPr/>
          </p:nvSpPr>
          <p:spPr>
            <a:xfrm>
              <a:off x="0" y="165098"/>
              <a:ext cx="12192000" cy="11506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sp>
        <p:nvSpPr>
          <p:cNvPr id="5" name="背景">
            <a:extLst>
              <a:ext uri="{FF2B5EF4-FFF2-40B4-BE49-F238E27FC236}">
                <a16:creationId xmlns:a16="http://schemas.microsoft.com/office/drawing/2014/main" id="{8141877B-3156-4083-BFB7-5631FF855B7A}"/>
              </a:ext>
            </a:extLst>
          </p:cNvPr>
          <p:cNvSpPr/>
          <p:nvPr/>
        </p:nvSpPr>
        <p:spPr>
          <a:xfrm rot="10800000" flipV="1">
            <a:off x="-7741920" y="0"/>
            <a:ext cx="17145000" cy="1007269"/>
          </a:xfrm>
          <a:custGeom>
            <a:avLst/>
            <a:gdLst>
              <a:gd name="connsiteX0" fmla="*/ 0 w 22860000"/>
              <a:gd name="connsiteY0" fmla="*/ 1343026 h 1343026"/>
              <a:gd name="connsiteX1" fmla="*/ 10675619 w 22860000"/>
              <a:gd name="connsiteY1" fmla="*/ 1343026 h 1343026"/>
              <a:gd name="connsiteX2" fmla="*/ 11430000 w 22860000"/>
              <a:gd name="connsiteY2" fmla="*/ 686804 h 1343026"/>
              <a:gd name="connsiteX3" fmla="*/ 12184382 w 22860000"/>
              <a:gd name="connsiteY3" fmla="*/ 1343026 h 1343026"/>
              <a:gd name="connsiteX4" fmla="*/ 22860000 w 22860000"/>
              <a:gd name="connsiteY4" fmla="*/ 1343026 h 1343026"/>
              <a:gd name="connsiteX5" fmla="*/ 22860000 w 22860000"/>
              <a:gd name="connsiteY5" fmla="*/ 0 h 1343026"/>
              <a:gd name="connsiteX6" fmla="*/ 0 w 22860000"/>
              <a:gd name="connsiteY6" fmla="*/ 0 h 1343026"/>
              <a:gd name="connsiteX7" fmla="*/ 10675619 w 22860000"/>
              <a:gd name="connsiteY7" fmla="*/ 1343026 h 1343026"/>
              <a:gd name="connsiteX8" fmla="*/ 12184382 w 22860000"/>
              <a:gd name="connsiteY8" fmla="*/ 1343026 h 1343026"/>
              <a:gd name="connsiteX9" fmla="*/ 12184382 w 22860000"/>
              <a:gd name="connsiteY9" fmla="*/ 1343026 h 1343026"/>
              <a:gd name="connsiteX10" fmla="*/ 10675619 w 22860000"/>
              <a:gd name="connsiteY10" fmla="*/ 1343026 h 1343026"/>
              <a:gd name="connsiteX0-1" fmla="*/ 0 w 22860000"/>
              <a:gd name="connsiteY0-2" fmla="*/ 1343026 h 1343026"/>
              <a:gd name="connsiteX1-3" fmla="*/ 10675619 w 22860000"/>
              <a:gd name="connsiteY1-4" fmla="*/ 1343026 h 1343026"/>
              <a:gd name="connsiteX2-5" fmla="*/ 11430000 w 22860000"/>
              <a:gd name="connsiteY2-6" fmla="*/ 686804 h 1343026"/>
              <a:gd name="connsiteX3-7" fmla="*/ 12184382 w 22860000"/>
              <a:gd name="connsiteY3-8" fmla="*/ 1343026 h 1343026"/>
              <a:gd name="connsiteX4-9" fmla="*/ 22860000 w 22860000"/>
              <a:gd name="connsiteY4-10" fmla="*/ 1343026 h 1343026"/>
              <a:gd name="connsiteX5-11" fmla="*/ 22860000 w 22860000"/>
              <a:gd name="connsiteY5-12" fmla="*/ 0 h 1343026"/>
              <a:gd name="connsiteX6-13" fmla="*/ 0 w 22860000"/>
              <a:gd name="connsiteY6-14" fmla="*/ 0 h 1343026"/>
              <a:gd name="connsiteX7-15" fmla="*/ 0 w 22860000"/>
              <a:gd name="connsiteY7-16" fmla="*/ 1343026 h 1343026"/>
              <a:gd name="connsiteX8-17" fmla="*/ 10675619 w 22860000"/>
              <a:gd name="connsiteY8-18" fmla="*/ 1343026 h 1343026"/>
              <a:gd name="connsiteX9-19" fmla="*/ 12184382 w 22860000"/>
              <a:gd name="connsiteY9-20" fmla="*/ 1343026 h 1343026"/>
              <a:gd name="connsiteX10-21" fmla="*/ 12184382 w 22860000"/>
              <a:gd name="connsiteY10-22" fmla="*/ 1343026 h 1343026"/>
              <a:gd name="connsiteX11" fmla="*/ 10675619 w 22860000"/>
              <a:gd name="connsiteY11" fmla="*/ 1343026 h 1343026"/>
              <a:gd name="connsiteX0-23" fmla="*/ 0 w 22860000"/>
              <a:gd name="connsiteY0-24" fmla="*/ 1343026 h 1343026"/>
              <a:gd name="connsiteX1-25" fmla="*/ 10675619 w 22860000"/>
              <a:gd name="connsiteY1-26" fmla="*/ 1343026 h 1343026"/>
              <a:gd name="connsiteX2-27" fmla="*/ 11430000 w 22860000"/>
              <a:gd name="connsiteY2-28" fmla="*/ 686804 h 1343026"/>
              <a:gd name="connsiteX3-29" fmla="*/ 12184382 w 22860000"/>
              <a:gd name="connsiteY3-30" fmla="*/ 1343026 h 1343026"/>
              <a:gd name="connsiteX4-31" fmla="*/ 22860000 w 22860000"/>
              <a:gd name="connsiteY4-32" fmla="*/ 1343026 h 1343026"/>
              <a:gd name="connsiteX5-33" fmla="*/ 22860000 w 22860000"/>
              <a:gd name="connsiteY5-34" fmla="*/ 0 h 1343026"/>
              <a:gd name="connsiteX6-35" fmla="*/ 0 w 22860000"/>
              <a:gd name="connsiteY6-36" fmla="*/ 0 h 1343026"/>
              <a:gd name="connsiteX7-37" fmla="*/ 0 w 22860000"/>
              <a:gd name="connsiteY7-38" fmla="*/ 1343026 h 1343026"/>
              <a:gd name="connsiteX8-39" fmla="*/ 10675619 w 22860000"/>
              <a:gd name="connsiteY8-40" fmla="*/ 1343026 h 1343026"/>
              <a:gd name="connsiteX9-41" fmla="*/ 12184382 w 22860000"/>
              <a:gd name="connsiteY9-42" fmla="*/ 1343026 h 1343026"/>
              <a:gd name="connsiteX10-43" fmla="*/ 12184382 w 22860000"/>
              <a:gd name="connsiteY10-44" fmla="*/ 1343026 h 1343026"/>
              <a:gd name="connsiteX11-45" fmla="*/ 10675619 w 22860000"/>
              <a:gd name="connsiteY11-46" fmla="*/ 1343026 h 1343026"/>
              <a:gd name="connsiteX0-47" fmla="*/ 0 w 22860000"/>
              <a:gd name="connsiteY0-48" fmla="*/ 1343026 h 1343026"/>
              <a:gd name="connsiteX1-49" fmla="*/ 10675619 w 22860000"/>
              <a:gd name="connsiteY1-50" fmla="*/ 1343026 h 1343026"/>
              <a:gd name="connsiteX2-51" fmla="*/ 11430000 w 22860000"/>
              <a:gd name="connsiteY2-52" fmla="*/ 686804 h 1343026"/>
              <a:gd name="connsiteX3-53" fmla="*/ 12184382 w 22860000"/>
              <a:gd name="connsiteY3-54" fmla="*/ 1343026 h 1343026"/>
              <a:gd name="connsiteX4-55" fmla="*/ 22860000 w 22860000"/>
              <a:gd name="connsiteY4-56" fmla="*/ 1343026 h 1343026"/>
              <a:gd name="connsiteX5-57" fmla="*/ 22860000 w 22860000"/>
              <a:gd name="connsiteY5-58" fmla="*/ 0 h 1343026"/>
              <a:gd name="connsiteX6-59" fmla="*/ 0 w 22860000"/>
              <a:gd name="connsiteY6-60" fmla="*/ 0 h 1343026"/>
              <a:gd name="connsiteX7-61" fmla="*/ 0 w 22860000"/>
              <a:gd name="connsiteY7-62" fmla="*/ 1343026 h 1343026"/>
              <a:gd name="connsiteX8-63" fmla="*/ 10675619 w 22860000"/>
              <a:gd name="connsiteY8-64" fmla="*/ 1343026 h 1343026"/>
              <a:gd name="connsiteX9-65" fmla="*/ 12184382 w 22860000"/>
              <a:gd name="connsiteY9-66" fmla="*/ 1343026 h 1343026"/>
              <a:gd name="connsiteX10-67" fmla="*/ 12184382 w 22860000"/>
              <a:gd name="connsiteY10-68" fmla="*/ 1343026 h 1343026"/>
              <a:gd name="connsiteX11-69" fmla="*/ 10675619 w 22860000"/>
              <a:gd name="connsiteY11-70" fmla="*/ 1343026 h 1343026"/>
              <a:gd name="connsiteX0-71" fmla="*/ 0 w 22860000"/>
              <a:gd name="connsiteY0-72" fmla="*/ 1343026 h 1343026"/>
              <a:gd name="connsiteX1-73" fmla="*/ 10675619 w 22860000"/>
              <a:gd name="connsiteY1-74" fmla="*/ 1343026 h 1343026"/>
              <a:gd name="connsiteX2-75" fmla="*/ 11430000 w 22860000"/>
              <a:gd name="connsiteY2-76" fmla="*/ 686804 h 1343026"/>
              <a:gd name="connsiteX3-77" fmla="*/ 12184382 w 22860000"/>
              <a:gd name="connsiteY3-78" fmla="*/ 1343026 h 1343026"/>
              <a:gd name="connsiteX4-79" fmla="*/ 22860000 w 22860000"/>
              <a:gd name="connsiteY4-80" fmla="*/ 1343026 h 1343026"/>
              <a:gd name="connsiteX5-81" fmla="*/ 22860000 w 22860000"/>
              <a:gd name="connsiteY5-82" fmla="*/ 0 h 1343026"/>
              <a:gd name="connsiteX6-83" fmla="*/ 0 w 22860000"/>
              <a:gd name="connsiteY6-84" fmla="*/ 0 h 1343026"/>
              <a:gd name="connsiteX7-85" fmla="*/ 0 w 22860000"/>
              <a:gd name="connsiteY7-86" fmla="*/ 1343026 h 1343026"/>
              <a:gd name="connsiteX8-87" fmla="*/ 10675619 w 22860000"/>
              <a:gd name="connsiteY8-88" fmla="*/ 1343026 h 1343026"/>
              <a:gd name="connsiteX9-89" fmla="*/ 12184382 w 22860000"/>
              <a:gd name="connsiteY9-90" fmla="*/ 1343026 h 1343026"/>
              <a:gd name="connsiteX10-91" fmla="*/ 12184382 w 22860000"/>
              <a:gd name="connsiteY10-92" fmla="*/ 1343026 h 1343026"/>
              <a:gd name="connsiteX11-93" fmla="*/ 10675619 w 22860000"/>
              <a:gd name="connsiteY11-94" fmla="*/ 1343026 h 1343026"/>
              <a:gd name="connsiteX0-95" fmla="*/ 0 w 22860000"/>
              <a:gd name="connsiteY0-96" fmla="*/ 1343026 h 1343026"/>
              <a:gd name="connsiteX1-97" fmla="*/ 10675619 w 22860000"/>
              <a:gd name="connsiteY1-98" fmla="*/ 1343026 h 1343026"/>
              <a:gd name="connsiteX2-99" fmla="*/ 11430000 w 22860000"/>
              <a:gd name="connsiteY2-100" fmla="*/ 686804 h 1343026"/>
              <a:gd name="connsiteX3-101" fmla="*/ 12184382 w 22860000"/>
              <a:gd name="connsiteY3-102" fmla="*/ 1343026 h 1343026"/>
              <a:gd name="connsiteX4-103" fmla="*/ 22860000 w 22860000"/>
              <a:gd name="connsiteY4-104" fmla="*/ 1343026 h 1343026"/>
              <a:gd name="connsiteX5-105" fmla="*/ 22860000 w 22860000"/>
              <a:gd name="connsiteY5-106" fmla="*/ 0 h 1343026"/>
              <a:gd name="connsiteX6-107" fmla="*/ 0 w 22860000"/>
              <a:gd name="connsiteY6-108" fmla="*/ 0 h 1343026"/>
              <a:gd name="connsiteX7-109" fmla="*/ 0 w 22860000"/>
              <a:gd name="connsiteY7-110" fmla="*/ 1343026 h 1343026"/>
              <a:gd name="connsiteX8-111" fmla="*/ 10675619 w 22860000"/>
              <a:gd name="connsiteY8-112" fmla="*/ 1343026 h 1343026"/>
              <a:gd name="connsiteX9-113" fmla="*/ 12184382 w 22860000"/>
              <a:gd name="connsiteY9-114" fmla="*/ 1343026 h 1343026"/>
              <a:gd name="connsiteX10-115" fmla="*/ 12184382 w 22860000"/>
              <a:gd name="connsiteY10-116" fmla="*/ 1343026 h 1343026"/>
              <a:gd name="connsiteX11-117" fmla="*/ 10675619 w 22860000"/>
              <a:gd name="connsiteY11-118" fmla="*/ 1343026 h 1343026"/>
              <a:gd name="connsiteX0-119" fmla="*/ 0 w 22860000"/>
              <a:gd name="connsiteY0-120" fmla="*/ 1343026 h 1343026"/>
              <a:gd name="connsiteX1-121" fmla="*/ 10675619 w 22860000"/>
              <a:gd name="connsiteY1-122" fmla="*/ 1343026 h 1343026"/>
              <a:gd name="connsiteX2-123" fmla="*/ 11431905 w 22860000"/>
              <a:gd name="connsiteY2-124" fmla="*/ 707759 h 1343026"/>
              <a:gd name="connsiteX3-125" fmla="*/ 12184382 w 22860000"/>
              <a:gd name="connsiteY3-126" fmla="*/ 1343026 h 1343026"/>
              <a:gd name="connsiteX4-127" fmla="*/ 22860000 w 22860000"/>
              <a:gd name="connsiteY4-128" fmla="*/ 1343026 h 1343026"/>
              <a:gd name="connsiteX5-129" fmla="*/ 22860000 w 22860000"/>
              <a:gd name="connsiteY5-130" fmla="*/ 0 h 1343026"/>
              <a:gd name="connsiteX6-131" fmla="*/ 0 w 22860000"/>
              <a:gd name="connsiteY6-132" fmla="*/ 0 h 1343026"/>
              <a:gd name="connsiteX7-133" fmla="*/ 0 w 22860000"/>
              <a:gd name="connsiteY7-134" fmla="*/ 1343026 h 1343026"/>
              <a:gd name="connsiteX8-135" fmla="*/ 10675619 w 22860000"/>
              <a:gd name="connsiteY8-136" fmla="*/ 1343026 h 1343026"/>
              <a:gd name="connsiteX9-137" fmla="*/ 12184382 w 22860000"/>
              <a:gd name="connsiteY9-138" fmla="*/ 1343026 h 1343026"/>
              <a:gd name="connsiteX10-139" fmla="*/ 12184382 w 22860000"/>
              <a:gd name="connsiteY10-140" fmla="*/ 1343026 h 1343026"/>
              <a:gd name="connsiteX11-141" fmla="*/ 10675619 w 22860000"/>
              <a:gd name="connsiteY11-142" fmla="*/ 1343026 h 1343026"/>
              <a:gd name="connsiteX0-143" fmla="*/ 0 w 22860000"/>
              <a:gd name="connsiteY0-144" fmla="*/ 1343026 h 1343026"/>
              <a:gd name="connsiteX1-145" fmla="*/ 10675619 w 22860000"/>
              <a:gd name="connsiteY1-146" fmla="*/ 1343026 h 1343026"/>
              <a:gd name="connsiteX2-147" fmla="*/ 11431905 w 22860000"/>
              <a:gd name="connsiteY2-148" fmla="*/ 724904 h 1343026"/>
              <a:gd name="connsiteX3-149" fmla="*/ 12184382 w 22860000"/>
              <a:gd name="connsiteY3-150" fmla="*/ 1343026 h 1343026"/>
              <a:gd name="connsiteX4-151" fmla="*/ 22860000 w 22860000"/>
              <a:gd name="connsiteY4-152" fmla="*/ 1343026 h 1343026"/>
              <a:gd name="connsiteX5-153" fmla="*/ 22860000 w 22860000"/>
              <a:gd name="connsiteY5-154" fmla="*/ 0 h 1343026"/>
              <a:gd name="connsiteX6-155" fmla="*/ 0 w 22860000"/>
              <a:gd name="connsiteY6-156" fmla="*/ 0 h 1343026"/>
              <a:gd name="connsiteX7-157" fmla="*/ 0 w 22860000"/>
              <a:gd name="connsiteY7-158" fmla="*/ 1343026 h 1343026"/>
              <a:gd name="connsiteX8-159" fmla="*/ 10675619 w 22860000"/>
              <a:gd name="connsiteY8-160" fmla="*/ 1343026 h 1343026"/>
              <a:gd name="connsiteX9-161" fmla="*/ 12184382 w 22860000"/>
              <a:gd name="connsiteY9-162" fmla="*/ 1343026 h 1343026"/>
              <a:gd name="connsiteX10-163" fmla="*/ 12184382 w 22860000"/>
              <a:gd name="connsiteY10-164" fmla="*/ 1343026 h 1343026"/>
              <a:gd name="connsiteX11-165" fmla="*/ 10675619 w 22860000"/>
              <a:gd name="connsiteY11-166" fmla="*/ 1343026 h 1343026"/>
              <a:gd name="connsiteX0-167" fmla="*/ 0 w 22860000"/>
              <a:gd name="connsiteY0-168" fmla="*/ 1343026 h 1343026"/>
              <a:gd name="connsiteX1-169" fmla="*/ 10675619 w 22860000"/>
              <a:gd name="connsiteY1-170" fmla="*/ 1343026 h 1343026"/>
              <a:gd name="connsiteX2-171" fmla="*/ 11430000 w 22860000"/>
              <a:gd name="connsiteY2-172" fmla="*/ 730619 h 1343026"/>
              <a:gd name="connsiteX3-173" fmla="*/ 12184382 w 22860000"/>
              <a:gd name="connsiteY3-174" fmla="*/ 1343026 h 1343026"/>
              <a:gd name="connsiteX4-175" fmla="*/ 22860000 w 22860000"/>
              <a:gd name="connsiteY4-176" fmla="*/ 1343026 h 1343026"/>
              <a:gd name="connsiteX5-177" fmla="*/ 22860000 w 22860000"/>
              <a:gd name="connsiteY5-178" fmla="*/ 0 h 1343026"/>
              <a:gd name="connsiteX6-179" fmla="*/ 0 w 22860000"/>
              <a:gd name="connsiteY6-180" fmla="*/ 0 h 1343026"/>
              <a:gd name="connsiteX7-181" fmla="*/ 0 w 22860000"/>
              <a:gd name="connsiteY7-182" fmla="*/ 1343026 h 1343026"/>
              <a:gd name="connsiteX8-183" fmla="*/ 10675619 w 22860000"/>
              <a:gd name="connsiteY8-184" fmla="*/ 1343026 h 1343026"/>
              <a:gd name="connsiteX9-185" fmla="*/ 12184382 w 22860000"/>
              <a:gd name="connsiteY9-186" fmla="*/ 1343026 h 1343026"/>
              <a:gd name="connsiteX10-187" fmla="*/ 12184382 w 22860000"/>
              <a:gd name="connsiteY10-188" fmla="*/ 1343026 h 1343026"/>
              <a:gd name="connsiteX11-189" fmla="*/ 10675619 w 22860000"/>
              <a:gd name="connsiteY11-190" fmla="*/ 1343026 h 1343026"/>
              <a:gd name="connsiteX0-191" fmla="*/ 0 w 22860000"/>
              <a:gd name="connsiteY0-192" fmla="*/ 1343026 h 1343026"/>
              <a:gd name="connsiteX1-193" fmla="*/ 10675619 w 22860000"/>
              <a:gd name="connsiteY1-194" fmla="*/ 1343026 h 1343026"/>
              <a:gd name="connsiteX2-195" fmla="*/ 11422380 w 22860000"/>
              <a:gd name="connsiteY2-196" fmla="*/ 732524 h 1343026"/>
              <a:gd name="connsiteX3-197" fmla="*/ 12184382 w 22860000"/>
              <a:gd name="connsiteY3-198" fmla="*/ 1343026 h 1343026"/>
              <a:gd name="connsiteX4-199" fmla="*/ 22860000 w 22860000"/>
              <a:gd name="connsiteY4-200" fmla="*/ 1343026 h 1343026"/>
              <a:gd name="connsiteX5-201" fmla="*/ 22860000 w 22860000"/>
              <a:gd name="connsiteY5-202" fmla="*/ 0 h 1343026"/>
              <a:gd name="connsiteX6-203" fmla="*/ 0 w 22860000"/>
              <a:gd name="connsiteY6-204" fmla="*/ 0 h 1343026"/>
              <a:gd name="connsiteX7-205" fmla="*/ 0 w 22860000"/>
              <a:gd name="connsiteY7-206" fmla="*/ 1343026 h 1343026"/>
              <a:gd name="connsiteX8-207" fmla="*/ 10675619 w 22860000"/>
              <a:gd name="connsiteY8-208" fmla="*/ 1343026 h 1343026"/>
              <a:gd name="connsiteX9-209" fmla="*/ 12184382 w 22860000"/>
              <a:gd name="connsiteY9-210" fmla="*/ 1343026 h 1343026"/>
              <a:gd name="connsiteX10-211" fmla="*/ 12184382 w 22860000"/>
              <a:gd name="connsiteY10-212" fmla="*/ 1343026 h 1343026"/>
              <a:gd name="connsiteX11-213" fmla="*/ 10675619 w 22860000"/>
              <a:gd name="connsiteY11-214" fmla="*/ 1343026 h 13430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45" y="connsiteY11-46"/>
              </a:cxn>
            </a:cxnLst>
            <a:rect l="l" t="t" r="r" b="b"/>
            <a:pathLst>
              <a:path w="22860000" h="1343026">
                <a:moveTo>
                  <a:pt x="0" y="1343026"/>
                </a:moveTo>
                <a:lnTo>
                  <a:pt x="10675619" y="1343026"/>
                </a:lnTo>
                <a:cubicBezTo>
                  <a:pt x="10987404" y="1223345"/>
                  <a:pt x="11089097" y="730962"/>
                  <a:pt x="11422380" y="732524"/>
                </a:cubicBezTo>
                <a:cubicBezTo>
                  <a:pt x="11757661" y="734095"/>
                  <a:pt x="11866246" y="1211915"/>
                  <a:pt x="12184382" y="1343026"/>
                </a:cubicBezTo>
                <a:lnTo>
                  <a:pt x="22860000" y="1343026"/>
                </a:lnTo>
                <a:lnTo>
                  <a:pt x="22860000" y="0"/>
                </a:lnTo>
                <a:lnTo>
                  <a:pt x="0" y="0"/>
                </a:lnTo>
                <a:lnTo>
                  <a:pt x="0" y="1343026"/>
                </a:lnTo>
                <a:close/>
                <a:moveTo>
                  <a:pt x="10675619" y="1343026"/>
                </a:moveTo>
                <a:lnTo>
                  <a:pt x="12184382" y="1343026"/>
                </a:lnTo>
                <a:lnTo>
                  <a:pt x="12184382" y="1343026"/>
                </a:lnTo>
                <a:lnTo>
                  <a:pt x="10675619" y="1343026"/>
                </a:lnTo>
                <a:close/>
              </a:path>
            </a:pathLst>
          </a:custGeom>
          <a:solidFill>
            <a:srgbClr val="3B424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6" name="五">
            <a:extLst>
              <a:ext uri="{FF2B5EF4-FFF2-40B4-BE49-F238E27FC236}">
                <a16:creationId xmlns:a16="http://schemas.microsoft.com/office/drawing/2014/main" id="{80F15439-FE37-40E4-BD73-52D0D2D6505E}"/>
              </a:ext>
            </a:extLst>
          </p:cNvPr>
          <p:cNvGrpSpPr/>
          <p:nvPr/>
        </p:nvGrpSpPr>
        <p:grpSpPr>
          <a:xfrm>
            <a:off x="520080" y="696770"/>
            <a:ext cx="621000" cy="621000"/>
            <a:chOff x="-1139652" y="5801922"/>
            <a:chExt cx="828000" cy="828000"/>
          </a:xfrm>
          <a:solidFill>
            <a:srgbClr val="3B424B"/>
          </a:solidFill>
        </p:grpSpPr>
        <p:sp>
          <p:nvSpPr>
            <p:cNvPr id="7" name="椭圆 10">
              <a:extLst>
                <a:ext uri="{FF2B5EF4-FFF2-40B4-BE49-F238E27FC236}">
                  <a16:creationId xmlns:a16="http://schemas.microsoft.com/office/drawing/2014/main" id="{FAE42611-EF26-443B-A777-30FFA0E36913}"/>
                </a:ext>
              </a:extLst>
            </p:cNvPr>
            <p:cNvSpPr/>
            <p:nvPr/>
          </p:nvSpPr>
          <p:spPr>
            <a:xfrm>
              <a:off x="-1139652" y="5801922"/>
              <a:ext cx="828000" cy="82800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8" name="图形 11" descr="教室">
              <a:extLst>
                <a:ext uri="{FF2B5EF4-FFF2-40B4-BE49-F238E27FC236}">
                  <a16:creationId xmlns:a16="http://schemas.microsoft.com/office/drawing/2014/main" id="{5C334921-2933-401E-A4EC-25D7D3956CC1}"/>
                </a:ext>
              </a:extLst>
            </p:cNvPr>
            <p:cNvPicPr>
              <a:picLocks noChangeAspect="1"/>
            </p:cNvPicPr>
            <p:nvPr/>
          </p:nvPicPr>
          <p:blipFill>
            <a:blip r:embed="rId2"/>
            <a:stretch>
              <a:fillRect/>
            </a:stretch>
          </p:blipFill>
          <p:spPr>
            <a:xfrm>
              <a:off x="-1024713" y="5893168"/>
              <a:ext cx="598119" cy="620590"/>
            </a:xfrm>
            <a:prstGeom prst="rect">
              <a:avLst/>
            </a:prstGeom>
          </p:spPr>
        </p:pic>
      </p:grpSp>
      <p:sp>
        <p:nvSpPr>
          <p:cNvPr id="9" name="文本框 13">
            <a:extLst>
              <a:ext uri="{FF2B5EF4-FFF2-40B4-BE49-F238E27FC236}">
                <a16:creationId xmlns:a16="http://schemas.microsoft.com/office/drawing/2014/main" id="{71911E09-AD77-4651-A133-A727AB36DB16}"/>
              </a:ext>
            </a:extLst>
          </p:cNvPr>
          <p:cNvSpPr txBox="1"/>
          <p:nvPr/>
        </p:nvSpPr>
        <p:spPr>
          <a:xfrm>
            <a:off x="1455420" y="332975"/>
            <a:ext cx="5415280" cy="5232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en-US" altLang="zh-CN" sz="2800" b="1" i="0" u="none" strike="noStrike" kern="1200" cap="none" spc="0" normalizeH="0" baseline="0" noProof="0" dirty="0">
                <a:ln>
                  <a:noFill/>
                </a:ln>
                <a:solidFill>
                  <a:prstClr val="white"/>
                </a:solidFill>
                <a:effectLst/>
                <a:latin typeface="微软雅黑" panose="020B0503020204020204" charset="-122"/>
                <a:ea typeface="微软雅黑" panose="020B0503020204020204" charset="-122"/>
                <a:cs typeface="+mn-cs"/>
              </a:rPr>
              <a:t>Examples </a:t>
            </a:r>
            <a:r>
              <a:rPr kumimoji="0" lang="zh-CN" altLang="zh-CN" sz="2800" b="1" i="0" u="none" strike="noStrike" kern="1200" cap="none" spc="0" normalizeH="0" baseline="0" noProof="0" dirty="0">
                <a:ln>
                  <a:noFill/>
                </a:ln>
                <a:solidFill>
                  <a:prstClr val="white"/>
                </a:solidFill>
                <a:effectLst/>
                <a:latin typeface="微软雅黑" panose="020B0503020204020204" charset="-122"/>
                <a:ea typeface="微软雅黑" panose="020B0503020204020204" charset="-122"/>
                <a:cs typeface="+mn-cs"/>
              </a:rPr>
              <a:t>（初级版）——简单句</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 name="矩形 9">
            <a:extLst>
              <a:ext uri="{FF2B5EF4-FFF2-40B4-BE49-F238E27FC236}">
                <a16:creationId xmlns:a16="http://schemas.microsoft.com/office/drawing/2014/main" id="{0C01D9EE-E67A-403E-8A0B-D5917B5AA395}"/>
              </a:ext>
            </a:extLst>
          </p:cNvPr>
          <p:cNvSpPr/>
          <p:nvPr/>
        </p:nvSpPr>
        <p:spPr>
          <a:xfrm>
            <a:off x="2820830" y="5120640"/>
            <a:ext cx="3943350" cy="46166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My    knee    went    out. </a:t>
            </a:r>
          </a:p>
        </p:txBody>
      </p:sp>
      <p:cxnSp>
        <p:nvCxnSpPr>
          <p:cNvPr id="11" name="直接连接符 10">
            <a:extLst>
              <a:ext uri="{FF2B5EF4-FFF2-40B4-BE49-F238E27FC236}">
                <a16:creationId xmlns:a16="http://schemas.microsoft.com/office/drawing/2014/main" id="{EE5AAA22-CDDD-4484-9418-D6464B2DBEC2}"/>
              </a:ext>
            </a:extLst>
          </p:cNvPr>
          <p:cNvCxnSpPr/>
          <p:nvPr/>
        </p:nvCxnSpPr>
        <p:spPr>
          <a:xfrm flipH="1">
            <a:off x="4143534" y="4643120"/>
            <a:ext cx="14605" cy="6242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7BBCBB69-5707-47DC-B73D-298F1D28C25B}"/>
              </a:ext>
            </a:extLst>
          </p:cNvPr>
          <p:cNvCxnSpPr/>
          <p:nvPr/>
        </p:nvCxnSpPr>
        <p:spPr>
          <a:xfrm flipH="1">
            <a:off x="5261134" y="4643120"/>
            <a:ext cx="14605" cy="6242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701F3D5-201B-4F7D-9966-404C3594A885}"/>
              </a:ext>
            </a:extLst>
          </p:cNvPr>
          <p:cNvCxnSpPr/>
          <p:nvPr/>
        </p:nvCxnSpPr>
        <p:spPr>
          <a:xfrm flipH="1">
            <a:off x="6280944" y="4643120"/>
            <a:ext cx="14605" cy="6242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EE36303-C2F4-4A04-A0EC-32E6A5B02716}"/>
              </a:ext>
            </a:extLst>
          </p:cNvPr>
          <p:cNvCxnSpPr/>
          <p:nvPr/>
        </p:nvCxnSpPr>
        <p:spPr>
          <a:xfrm flipH="1">
            <a:off x="3235484" y="4643120"/>
            <a:ext cx="14605" cy="6242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5CD200B5-6194-4CB2-8251-625BA7E871A3}"/>
              </a:ext>
            </a:extLst>
          </p:cNvPr>
          <p:cNvSpPr/>
          <p:nvPr/>
        </p:nvSpPr>
        <p:spPr>
          <a:xfrm>
            <a:off x="5867559" y="4269740"/>
            <a:ext cx="824867" cy="46166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Adv </a:t>
            </a:r>
          </a:p>
        </p:txBody>
      </p:sp>
      <p:sp>
        <p:nvSpPr>
          <p:cNvPr id="16" name="矩形 15">
            <a:extLst>
              <a:ext uri="{FF2B5EF4-FFF2-40B4-BE49-F238E27FC236}">
                <a16:creationId xmlns:a16="http://schemas.microsoft.com/office/drawing/2014/main" id="{636E88A1-18DC-4426-A50F-6E6A61FD6013}"/>
              </a:ext>
            </a:extLst>
          </p:cNvPr>
          <p:cNvSpPr/>
          <p:nvPr/>
        </p:nvSpPr>
        <p:spPr>
          <a:xfrm>
            <a:off x="5072539" y="4271010"/>
            <a:ext cx="420372" cy="46166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V </a:t>
            </a:r>
          </a:p>
        </p:txBody>
      </p:sp>
      <p:sp>
        <p:nvSpPr>
          <p:cNvPr id="17" name="矩形 16">
            <a:extLst>
              <a:ext uri="{FF2B5EF4-FFF2-40B4-BE49-F238E27FC236}">
                <a16:creationId xmlns:a16="http://schemas.microsoft.com/office/drawing/2014/main" id="{E6765471-6304-4681-84BA-E5ED2136DF1C}"/>
              </a:ext>
            </a:extLst>
          </p:cNvPr>
          <p:cNvSpPr/>
          <p:nvPr/>
        </p:nvSpPr>
        <p:spPr>
          <a:xfrm>
            <a:off x="3940969" y="4284980"/>
            <a:ext cx="476250" cy="46166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N </a:t>
            </a:r>
          </a:p>
        </p:txBody>
      </p:sp>
      <p:sp>
        <p:nvSpPr>
          <p:cNvPr id="18" name="矩形 17">
            <a:extLst>
              <a:ext uri="{FF2B5EF4-FFF2-40B4-BE49-F238E27FC236}">
                <a16:creationId xmlns:a16="http://schemas.microsoft.com/office/drawing/2014/main" id="{842A0D2A-79D5-4A2E-A1B4-5FC623D0516E}"/>
              </a:ext>
            </a:extLst>
          </p:cNvPr>
          <p:cNvSpPr/>
          <p:nvPr/>
        </p:nvSpPr>
        <p:spPr>
          <a:xfrm>
            <a:off x="2824639" y="4272280"/>
            <a:ext cx="770253" cy="46166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Det </a:t>
            </a:r>
          </a:p>
        </p:txBody>
      </p:sp>
      <p:cxnSp>
        <p:nvCxnSpPr>
          <p:cNvPr id="19" name="直接连接符 18">
            <a:extLst>
              <a:ext uri="{FF2B5EF4-FFF2-40B4-BE49-F238E27FC236}">
                <a16:creationId xmlns:a16="http://schemas.microsoft.com/office/drawing/2014/main" id="{E8DE7201-87C3-4CB7-91F2-D88C9C583671}"/>
              </a:ext>
            </a:extLst>
          </p:cNvPr>
          <p:cNvCxnSpPr/>
          <p:nvPr/>
        </p:nvCxnSpPr>
        <p:spPr>
          <a:xfrm flipV="1">
            <a:off x="3233579" y="3904615"/>
            <a:ext cx="421005" cy="435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E1EDCD9-E542-4130-B308-63166733E934}"/>
              </a:ext>
            </a:extLst>
          </p:cNvPr>
          <p:cNvCxnSpPr/>
          <p:nvPr/>
        </p:nvCxnSpPr>
        <p:spPr>
          <a:xfrm flipV="1">
            <a:off x="5288439" y="3905885"/>
            <a:ext cx="421005" cy="435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8BE99AC-5481-4175-8378-BBD6091FC6D8}"/>
              </a:ext>
            </a:extLst>
          </p:cNvPr>
          <p:cNvCxnSpPr/>
          <p:nvPr/>
        </p:nvCxnSpPr>
        <p:spPr>
          <a:xfrm flipH="1" flipV="1">
            <a:off x="3667919" y="3905885"/>
            <a:ext cx="421005" cy="435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AB40CEB-9DAD-4D49-ADCA-4A57A2928FCC}"/>
              </a:ext>
            </a:extLst>
          </p:cNvPr>
          <p:cNvCxnSpPr/>
          <p:nvPr/>
        </p:nvCxnSpPr>
        <p:spPr>
          <a:xfrm flipH="1" flipV="1">
            <a:off x="5722779" y="3921125"/>
            <a:ext cx="421005" cy="435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F19E8404-E10C-42A4-8866-3DB3CEC11381}"/>
              </a:ext>
            </a:extLst>
          </p:cNvPr>
          <p:cNvSpPr/>
          <p:nvPr/>
        </p:nvSpPr>
        <p:spPr>
          <a:xfrm>
            <a:off x="5421789" y="3474720"/>
            <a:ext cx="640715" cy="46166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VP </a:t>
            </a:r>
          </a:p>
        </p:txBody>
      </p:sp>
      <p:sp>
        <p:nvSpPr>
          <p:cNvPr id="24" name="矩形 23">
            <a:extLst>
              <a:ext uri="{FF2B5EF4-FFF2-40B4-BE49-F238E27FC236}">
                <a16:creationId xmlns:a16="http://schemas.microsoft.com/office/drawing/2014/main" id="{471B7E5B-1779-4B06-AFB9-DB54542BFF79}"/>
              </a:ext>
            </a:extLst>
          </p:cNvPr>
          <p:cNvSpPr/>
          <p:nvPr/>
        </p:nvSpPr>
        <p:spPr>
          <a:xfrm>
            <a:off x="3369469" y="3503930"/>
            <a:ext cx="694055" cy="46166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NP </a:t>
            </a:r>
          </a:p>
        </p:txBody>
      </p:sp>
      <p:cxnSp>
        <p:nvCxnSpPr>
          <p:cNvPr id="25" name="直接连接符 24">
            <a:extLst>
              <a:ext uri="{FF2B5EF4-FFF2-40B4-BE49-F238E27FC236}">
                <a16:creationId xmlns:a16="http://schemas.microsoft.com/office/drawing/2014/main" id="{E3CC1E2C-407C-4E47-B66E-053087312F06}"/>
              </a:ext>
            </a:extLst>
          </p:cNvPr>
          <p:cNvCxnSpPr/>
          <p:nvPr/>
        </p:nvCxnSpPr>
        <p:spPr>
          <a:xfrm flipV="1">
            <a:off x="3765709" y="2640330"/>
            <a:ext cx="832485" cy="835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D492953-5CED-4AD5-BBF4-1D271C3C7CF3}"/>
              </a:ext>
            </a:extLst>
          </p:cNvPr>
          <p:cNvCxnSpPr/>
          <p:nvPr/>
        </p:nvCxnSpPr>
        <p:spPr>
          <a:xfrm flipH="1" flipV="1">
            <a:off x="4633119" y="2641600"/>
            <a:ext cx="832485" cy="835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6D56B424-1EBF-4345-9AD2-7411FE67CBE9}"/>
              </a:ext>
            </a:extLst>
          </p:cNvPr>
          <p:cNvSpPr/>
          <p:nvPr/>
        </p:nvSpPr>
        <p:spPr>
          <a:xfrm>
            <a:off x="4417219" y="2134870"/>
            <a:ext cx="452438" cy="46166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S </a:t>
            </a:r>
          </a:p>
        </p:txBody>
      </p:sp>
    </p:spTree>
    <p:extLst>
      <p:ext uri="{BB962C8B-B14F-4D97-AF65-F5344CB8AC3E}">
        <p14:creationId xmlns:p14="http://schemas.microsoft.com/office/powerpoint/2010/main" val="2402286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ppt_y</p:attrName>
                                        </p:attrNameLst>
                                      </p:cBhvr>
                                      <p:tavLst>
                                        <p:tav tm="0">
                                          <p:val>
                                            <p:strVal val="#ppt_y+#ppt_h*1.125000"/>
                                          </p:val>
                                        </p:tav>
                                        <p:tav tm="100000">
                                          <p:val>
                                            <p:strVal val="#ppt_y"/>
                                          </p:val>
                                        </p:tav>
                                      </p:tavLst>
                                    </p:anim>
                                    <p:animEffect transition="in" filter="wipe(up)">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p:tgtEl>
                                          <p:spTgt spid="15"/>
                                        </p:tgtEl>
                                        <p:attrNameLst>
                                          <p:attrName>ppt_y</p:attrName>
                                        </p:attrNameLst>
                                      </p:cBhvr>
                                      <p:tavLst>
                                        <p:tav tm="0">
                                          <p:val>
                                            <p:strVal val="#ppt_y+#ppt_h*1.125000"/>
                                          </p:val>
                                        </p:tav>
                                        <p:tav tm="100000">
                                          <p:val>
                                            <p:strVal val="#ppt_y"/>
                                          </p:val>
                                        </p:tav>
                                      </p:tavLst>
                                    </p:anim>
                                    <p:animEffect transition="in" filter="wipe(up)">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p:tgtEl>
                                          <p:spTgt spid="12"/>
                                        </p:tgtEl>
                                        <p:attrNameLst>
                                          <p:attrName>ppt_y</p:attrName>
                                        </p:attrNameLst>
                                      </p:cBhvr>
                                      <p:tavLst>
                                        <p:tav tm="0">
                                          <p:val>
                                            <p:strVal val="#ppt_y+#ppt_h*1.125000"/>
                                          </p:val>
                                        </p:tav>
                                        <p:tav tm="100000">
                                          <p:val>
                                            <p:strVal val="#ppt_y"/>
                                          </p:val>
                                        </p:tav>
                                      </p:tavLst>
                                    </p:anim>
                                    <p:animEffect transition="in" filter="wipe(up)">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p:tgtEl>
                                          <p:spTgt spid="16"/>
                                        </p:tgtEl>
                                        <p:attrNameLst>
                                          <p:attrName>ppt_y</p:attrName>
                                        </p:attrNameLst>
                                      </p:cBhvr>
                                      <p:tavLst>
                                        <p:tav tm="0">
                                          <p:val>
                                            <p:strVal val="#ppt_y+#ppt_h*1.125000"/>
                                          </p:val>
                                        </p:tav>
                                        <p:tav tm="100000">
                                          <p:val>
                                            <p:strVal val="#ppt_y"/>
                                          </p:val>
                                        </p:tav>
                                      </p:tavLst>
                                    </p:anim>
                                    <p:animEffect transition="in" filter="wipe(up)">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p:tgtEl>
                                          <p:spTgt spid="20"/>
                                        </p:tgtEl>
                                        <p:attrNameLst>
                                          <p:attrName>ppt_y</p:attrName>
                                        </p:attrNameLst>
                                      </p:cBhvr>
                                      <p:tavLst>
                                        <p:tav tm="0">
                                          <p:val>
                                            <p:strVal val="#ppt_y+#ppt_h*1.125000"/>
                                          </p:val>
                                        </p:tav>
                                        <p:tav tm="100000">
                                          <p:val>
                                            <p:strVal val="#ppt_y"/>
                                          </p:val>
                                        </p:tav>
                                      </p:tavLst>
                                    </p:anim>
                                    <p:animEffect transition="in" filter="wipe(up)">
                                      <p:cBhvr>
                                        <p:cTn id="38" dur="500"/>
                                        <p:tgtEl>
                                          <p:spTgt spid="20"/>
                                        </p:tgtEl>
                                      </p:cBhvr>
                                    </p:animEffect>
                                  </p:childTnLst>
                                </p:cTn>
                              </p:par>
                              <p:par>
                                <p:cTn id="39" presetID="12" presetClass="entr" presetSubtype="4"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p:tgtEl>
                                          <p:spTgt spid="22"/>
                                        </p:tgtEl>
                                        <p:attrNameLst>
                                          <p:attrName>ppt_y</p:attrName>
                                        </p:attrNameLst>
                                      </p:cBhvr>
                                      <p:tavLst>
                                        <p:tav tm="0">
                                          <p:val>
                                            <p:strVal val="#ppt_y+#ppt_h*1.125000"/>
                                          </p:val>
                                        </p:tav>
                                        <p:tav tm="100000">
                                          <p:val>
                                            <p:strVal val="#ppt_y"/>
                                          </p:val>
                                        </p:tav>
                                      </p:tavLst>
                                    </p:anim>
                                    <p:animEffect transition="in" filter="wipe(up)">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p:tgtEl>
                                          <p:spTgt spid="23"/>
                                        </p:tgtEl>
                                        <p:attrNameLst>
                                          <p:attrName>ppt_y</p:attrName>
                                        </p:attrNameLst>
                                      </p:cBhvr>
                                      <p:tavLst>
                                        <p:tav tm="0">
                                          <p:val>
                                            <p:strVal val="#ppt_y+#ppt_h*1.125000"/>
                                          </p:val>
                                        </p:tav>
                                        <p:tav tm="100000">
                                          <p:val>
                                            <p:strVal val="#ppt_y"/>
                                          </p:val>
                                        </p:tav>
                                      </p:tavLst>
                                    </p:anim>
                                    <p:animEffect transition="in" filter="wipe(up)">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p:tgtEl>
                                          <p:spTgt spid="11"/>
                                        </p:tgtEl>
                                        <p:attrNameLst>
                                          <p:attrName>ppt_y</p:attrName>
                                        </p:attrNameLst>
                                      </p:cBhvr>
                                      <p:tavLst>
                                        <p:tav tm="0">
                                          <p:val>
                                            <p:strVal val="#ppt_y+#ppt_h*1.125000"/>
                                          </p:val>
                                        </p:tav>
                                        <p:tav tm="100000">
                                          <p:val>
                                            <p:strVal val="#ppt_y"/>
                                          </p:val>
                                        </p:tav>
                                      </p:tavLst>
                                    </p:anim>
                                    <p:animEffect transition="in" filter="wipe(up)">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4"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p:tgtEl>
                                          <p:spTgt spid="17"/>
                                        </p:tgtEl>
                                        <p:attrNameLst>
                                          <p:attrName>ppt_y</p:attrName>
                                        </p:attrNameLst>
                                      </p:cBhvr>
                                      <p:tavLst>
                                        <p:tav tm="0">
                                          <p:val>
                                            <p:strVal val="#ppt_y+#ppt_h*1.125000"/>
                                          </p:val>
                                        </p:tav>
                                        <p:tav tm="100000">
                                          <p:val>
                                            <p:strVal val="#ppt_y"/>
                                          </p:val>
                                        </p:tav>
                                      </p:tavLst>
                                    </p:anim>
                                    <p:animEffect transition="in" filter="wipe(up)">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4"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p:tgtEl>
                                          <p:spTgt spid="14"/>
                                        </p:tgtEl>
                                        <p:attrNameLst>
                                          <p:attrName>ppt_y</p:attrName>
                                        </p:attrNameLst>
                                      </p:cBhvr>
                                      <p:tavLst>
                                        <p:tav tm="0">
                                          <p:val>
                                            <p:strVal val="#ppt_y+#ppt_h*1.125000"/>
                                          </p:val>
                                        </p:tav>
                                        <p:tav tm="100000">
                                          <p:val>
                                            <p:strVal val="#ppt_y"/>
                                          </p:val>
                                        </p:tav>
                                      </p:tavLst>
                                    </p:anim>
                                    <p:animEffect transition="in" filter="wipe(up)">
                                      <p:cBhvr>
                                        <p:cTn id="66" dur="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12" presetClass="entr" presetSubtype="4"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p:tgtEl>
                                          <p:spTgt spid="18"/>
                                        </p:tgtEl>
                                        <p:attrNameLst>
                                          <p:attrName>ppt_y</p:attrName>
                                        </p:attrNameLst>
                                      </p:cBhvr>
                                      <p:tavLst>
                                        <p:tav tm="0">
                                          <p:val>
                                            <p:strVal val="#ppt_y+#ppt_h*1.125000"/>
                                          </p:val>
                                        </p:tav>
                                        <p:tav tm="100000">
                                          <p:val>
                                            <p:strVal val="#ppt_y"/>
                                          </p:val>
                                        </p:tav>
                                      </p:tavLst>
                                    </p:anim>
                                    <p:animEffect transition="in" filter="wipe(up)">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4" fill="hold" nodeType="click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p:tgtEl>
                                          <p:spTgt spid="21"/>
                                        </p:tgtEl>
                                        <p:attrNameLst>
                                          <p:attrName>ppt_y</p:attrName>
                                        </p:attrNameLst>
                                      </p:cBhvr>
                                      <p:tavLst>
                                        <p:tav tm="0">
                                          <p:val>
                                            <p:strVal val="#ppt_y+#ppt_h*1.125000"/>
                                          </p:val>
                                        </p:tav>
                                        <p:tav tm="100000">
                                          <p:val>
                                            <p:strVal val="#ppt_y"/>
                                          </p:val>
                                        </p:tav>
                                      </p:tavLst>
                                    </p:anim>
                                    <p:animEffect transition="in" filter="wipe(up)">
                                      <p:cBhvr>
                                        <p:cTn id="78" dur="500"/>
                                        <p:tgtEl>
                                          <p:spTgt spid="21"/>
                                        </p:tgtEl>
                                      </p:cBhvr>
                                    </p:animEffect>
                                  </p:childTnLst>
                                </p:cTn>
                              </p:par>
                              <p:par>
                                <p:cTn id="79" presetID="12" presetClass="entr" presetSubtype="4" fill="hold" nodeType="with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500"/>
                                        <p:tgtEl>
                                          <p:spTgt spid="19"/>
                                        </p:tgtEl>
                                        <p:attrNameLst>
                                          <p:attrName>ppt_y</p:attrName>
                                        </p:attrNameLst>
                                      </p:cBhvr>
                                      <p:tavLst>
                                        <p:tav tm="0">
                                          <p:val>
                                            <p:strVal val="#ppt_y+#ppt_h*1.125000"/>
                                          </p:val>
                                        </p:tav>
                                        <p:tav tm="100000">
                                          <p:val>
                                            <p:strVal val="#ppt_y"/>
                                          </p:val>
                                        </p:tav>
                                      </p:tavLst>
                                    </p:anim>
                                    <p:animEffect transition="in" filter="wipe(up)">
                                      <p:cBhvr>
                                        <p:cTn id="82" dur="500"/>
                                        <p:tgtEl>
                                          <p:spTgt spid="19"/>
                                        </p:tgtEl>
                                      </p:cBhvr>
                                    </p:animEffect>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anim calcmode="lin" valueType="num">
                                      <p:cBhvr additive="base">
                                        <p:cTn id="87" dur="500"/>
                                        <p:tgtEl>
                                          <p:spTgt spid="24"/>
                                        </p:tgtEl>
                                        <p:attrNameLst>
                                          <p:attrName>ppt_y</p:attrName>
                                        </p:attrNameLst>
                                      </p:cBhvr>
                                      <p:tavLst>
                                        <p:tav tm="0">
                                          <p:val>
                                            <p:strVal val="#ppt_y+#ppt_h*1.125000"/>
                                          </p:val>
                                        </p:tav>
                                        <p:tav tm="100000">
                                          <p:val>
                                            <p:strVal val="#ppt_y"/>
                                          </p:val>
                                        </p:tav>
                                      </p:tavLst>
                                    </p:anim>
                                    <p:animEffect transition="in" filter="wipe(up)">
                                      <p:cBhvr>
                                        <p:cTn id="88" dur="500"/>
                                        <p:tgtEl>
                                          <p:spTgt spid="24"/>
                                        </p:tgtEl>
                                      </p:cBhvr>
                                    </p:animEffect>
                                  </p:childTnLst>
                                </p:cTn>
                              </p:par>
                            </p:childTnLst>
                          </p:cTn>
                        </p:par>
                      </p:childTnLst>
                    </p:cTn>
                  </p:par>
                  <p:par>
                    <p:cTn id="89" fill="hold">
                      <p:stCondLst>
                        <p:cond delay="indefinite"/>
                      </p:stCondLst>
                      <p:childTnLst>
                        <p:par>
                          <p:cTn id="90" fill="hold">
                            <p:stCondLst>
                              <p:cond delay="0"/>
                            </p:stCondLst>
                            <p:childTnLst>
                              <p:par>
                                <p:cTn id="91" presetID="12" presetClass="entr" presetSubtype="4" fill="hold" nodeType="clickEffect">
                                  <p:stCondLst>
                                    <p:cond delay="0"/>
                                  </p:stCondLst>
                                  <p:childTnLst>
                                    <p:set>
                                      <p:cBhvr>
                                        <p:cTn id="92" dur="1" fill="hold">
                                          <p:stCondLst>
                                            <p:cond delay="0"/>
                                          </p:stCondLst>
                                        </p:cTn>
                                        <p:tgtEl>
                                          <p:spTgt spid="25"/>
                                        </p:tgtEl>
                                        <p:attrNameLst>
                                          <p:attrName>style.visibility</p:attrName>
                                        </p:attrNameLst>
                                      </p:cBhvr>
                                      <p:to>
                                        <p:strVal val="visible"/>
                                      </p:to>
                                    </p:set>
                                    <p:anim calcmode="lin" valueType="num">
                                      <p:cBhvr additive="base">
                                        <p:cTn id="93" dur="500"/>
                                        <p:tgtEl>
                                          <p:spTgt spid="25"/>
                                        </p:tgtEl>
                                        <p:attrNameLst>
                                          <p:attrName>ppt_y</p:attrName>
                                        </p:attrNameLst>
                                      </p:cBhvr>
                                      <p:tavLst>
                                        <p:tav tm="0">
                                          <p:val>
                                            <p:strVal val="#ppt_y+#ppt_h*1.125000"/>
                                          </p:val>
                                        </p:tav>
                                        <p:tav tm="100000">
                                          <p:val>
                                            <p:strVal val="#ppt_y"/>
                                          </p:val>
                                        </p:tav>
                                      </p:tavLst>
                                    </p:anim>
                                    <p:animEffect transition="in" filter="wipe(up)">
                                      <p:cBhvr>
                                        <p:cTn id="94" dur="500"/>
                                        <p:tgtEl>
                                          <p:spTgt spid="25"/>
                                        </p:tgtEl>
                                      </p:cBhvr>
                                    </p:animEffect>
                                  </p:childTnLst>
                                </p:cTn>
                              </p:par>
                              <p:par>
                                <p:cTn id="95" presetID="12" presetClass="entr" presetSubtype="4" fill="hold" nodeType="withEffect">
                                  <p:stCondLst>
                                    <p:cond delay="0"/>
                                  </p:stCondLst>
                                  <p:childTnLst>
                                    <p:set>
                                      <p:cBhvr>
                                        <p:cTn id="96" dur="1" fill="hold">
                                          <p:stCondLst>
                                            <p:cond delay="0"/>
                                          </p:stCondLst>
                                        </p:cTn>
                                        <p:tgtEl>
                                          <p:spTgt spid="26"/>
                                        </p:tgtEl>
                                        <p:attrNameLst>
                                          <p:attrName>style.visibility</p:attrName>
                                        </p:attrNameLst>
                                      </p:cBhvr>
                                      <p:to>
                                        <p:strVal val="visible"/>
                                      </p:to>
                                    </p:set>
                                    <p:anim calcmode="lin" valueType="num">
                                      <p:cBhvr additive="base">
                                        <p:cTn id="97" dur="500"/>
                                        <p:tgtEl>
                                          <p:spTgt spid="26"/>
                                        </p:tgtEl>
                                        <p:attrNameLst>
                                          <p:attrName>ppt_y</p:attrName>
                                        </p:attrNameLst>
                                      </p:cBhvr>
                                      <p:tavLst>
                                        <p:tav tm="0">
                                          <p:val>
                                            <p:strVal val="#ppt_y+#ppt_h*1.125000"/>
                                          </p:val>
                                        </p:tav>
                                        <p:tav tm="100000">
                                          <p:val>
                                            <p:strVal val="#ppt_y"/>
                                          </p:val>
                                        </p:tav>
                                      </p:tavLst>
                                    </p:anim>
                                    <p:animEffect transition="in" filter="wipe(up)">
                                      <p:cBhvr>
                                        <p:cTn id="98" dur="500"/>
                                        <p:tgtEl>
                                          <p:spTgt spid="26"/>
                                        </p:tgtEl>
                                      </p:cBhvr>
                                    </p:animEffect>
                                  </p:childTnLst>
                                </p:cTn>
                              </p:par>
                            </p:childTnLst>
                          </p:cTn>
                        </p:par>
                      </p:childTnLst>
                    </p:cTn>
                  </p:par>
                  <p:par>
                    <p:cTn id="99" fill="hold">
                      <p:stCondLst>
                        <p:cond delay="indefinite"/>
                      </p:stCondLst>
                      <p:childTnLst>
                        <p:par>
                          <p:cTn id="100" fill="hold">
                            <p:stCondLst>
                              <p:cond delay="0"/>
                            </p:stCondLst>
                            <p:childTnLst>
                              <p:par>
                                <p:cTn id="101" presetID="12" presetClass="entr" presetSubtype="4" fill="hold" grpId="0" nodeType="clickEffect">
                                  <p:stCondLst>
                                    <p:cond delay="0"/>
                                  </p:stCondLst>
                                  <p:childTnLst>
                                    <p:set>
                                      <p:cBhvr>
                                        <p:cTn id="102" dur="1" fill="hold">
                                          <p:stCondLst>
                                            <p:cond delay="0"/>
                                          </p:stCondLst>
                                        </p:cTn>
                                        <p:tgtEl>
                                          <p:spTgt spid="27"/>
                                        </p:tgtEl>
                                        <p:attrNameLst>
                                          <p:attrName>style.visibility</p:attrName>
                                        </p:attrNameLst>
                                      </p:cBhvr>
                                      <p:to>
                                        <p:strVal val="visible"/>
                                      </p:to>
                                    </p:set>
                                    <p:anim calcmode="lin" valueType="num">
                                      <p:cBhvr additive="base">
                                        <p:cTn id="103" dur="500"/>
                                        <p:tgtEl>
                                          <p:spTgt spid="27"/>
                                        </p:tgtEl>
                                        <p:attrNameLst>
                                          <p:attrName>ppt_y</p:attrName>
                                        </p:attrNameLst>
                                      </p:cBhvr>
                                      <p:tavLst>
                                        <p:tav tm="0">
                                          <p:val>
                                            <p:strVal val="#ppt_y+#ppt_h*1.125000"/>
                                          </p:val>
                                        </p:tav>
                                        <p:tav tm="100000">
                                          <p:val>
                                            <p:strVal val="#ppt_y"/>
                                          </p:val>
                                        </p:tav>
                                      </p:tavLst>
                                    </p:anim>
                                    <p:animEffect transition="in" filter="wipe(up)">
                                      <p:cBhvr>
                                        <p:cTn id="10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5" grpId="0"/>
      <p:bldP spid="15" grpId="1"/>
      <p:bldP spid="16" grpId="0"/>
      <p:bldP spid="16" grpId="1"/>
      <p:bldP spid="17" grpId="0"/>
      <p:bldP spid="17" grpId="1"/>
      <p:bldP spid="18" grpId="0"/>
      <p:bldP spid="18" grpId="1"/>
      <p:bldP spid="23" grpId="0"/>
      <p:bldP spid="23" grpId="1"/>
      <p:bldP spid="24" grpId="0"/>
      <p:bldP spid="24" grpId="1"/>
      <p:bldP spid="27" grpId="0"/>
      <p:bldP spid="27"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3">
            <a:extLst>
              <a:ext uri="{FF2B5EF4-FFF2-40B4-BE49-F238E27FC236}">
                <a16:creationId xmlns:a16="http://schemas.microsoft.com/office/drawing/2014/main" id="{51DE8EDC-2456-4AC2-9669-7135F95F21F7}"/>
              </a:ext>
            </a:extLst>
          </p:cNvPr>
          <p:cNvSpPr txBox="1"/>
          <p:nvPr/>
        </p:nvSpPr>
        <p:spPr>
          <a:xfrm>
            <a:off x="1455420" y="332975"/>
            <a:ext cx="564609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en-US" altLang="zh-CN" sz="2800" b="1" i="0" u="none" strike="noStrike" kern="1200" cap="none" spc="0" normalizeH="0" baseline="0" noProof="0" dirty="0">
                <a:ln>
                  <a:noFill/>
                </a:ln>
                <a:solidFill>
                  <a:prstClr val="white"/>
                </a:solidFill>
                <a:effectLst/>
                <a:latin typeface="微软雅黑" panose="020B0503020204020204" charset="-122"/>
                <a:ea typeface="微软雅黑" panose="020B0503020204020204" charset="-122"/>
                <a:cs typeface="+mn-cs"/>
              </a:rPr>
              <a:t>Examples </a:t>
            </a:r>
            <a:r>
              <a:rPr kumimoji="0" lang="zh-CN" altLang="zh-CN" sz="2800" b="1" i="0" u="none" strike="noStrike" kern="1200" cap="none" spc="0" normalizeH="0" baseline="0" noProof="0" dirty="0">
                <a:ln>
                  <a:noFill/>
                </a:ln>
                <a:solidFill>
                  <a:prstClr val="white"/>
                </a:solidFill>
                <a:effectLst/>
                <a:latin typeface="微软雅黑" panose="020B0503020204020204" charset="-122"/>
                <a:ea typeface="微软雅黑" panose="020B0503020204020204" charset="-122"/>
                <a:cs typeface="+mn-cs"/>
              </a:rPr>
              <a:t>（初级版）——歧义句</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 name="矩形 2">
            <a:extLst>
              <a:ext uri="{FF2B5EF4-FFF2-40B4-BE49-F238E27FC236}">
                <a16:creationId xmlns:a16="http://schemas.microsoft.com/office/drawing/2014/main" id="{81DA4250-81A3-4F32-B771-7AE2D048C32F}"/>
              </a:ext>
            </a:extLst>
          </p:cNvPr>
          <p:cNvSpPr/>
          <p:nvPr/>
        </p:nvSpPr>
        <p:spPr>
          <a:xfrm>
            <a:off x="660400" y="5749306"/>
            <a:ext cx="8267065"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The   woman   saw   the   man   with   a   telescope. </a:t>
            </a:r>
          </a:p>
        </p:txBody>
      </p:sp>
      <p:cxnSp>
        <p:nvCxnSpPr>
          <p:cNvPr id="4" name="直接连接符 0">
            <a:extLst>
              <a:ext uri="{FF2B5EF4-FFF2-40B4-BE49-F238E27FC236}">
                <a16:creationId xmlns:a16="http://schemas.microsoft.com/office/drawing/2014/main" id="{8BEBE2D7-1FA5-4F69-9DD4-8C95BCD24C27}"/>
              </a:ext>
            </a:extLst>
          </p:cNvPr>
          <p:cNvCxnSpPr/>
          <p:nvPr/>
        </p:nvCxnSpPr>
        <p:spPr>
          <a:xfrm flipH="1">
            <a:off x="2182495" y="3836686"/>
            <a:ext cx="6350" cy="20326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DEEE1CC7-F63B-40EC-AD2F-488F4DC245C9}"/>
              </a:ext>
            </a:extLst>
          </p:cNvPr>
          <p:cNvCxnSpPr/>
          <p:nvPr/>
        </p:nvCxnSpPr>
        <p:spPr>
          <a:xfrm flipH="1">
            <a:off x="3244215" y="4563126"/>
            <a:ext cx="5080" cy="13061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AD5FD9F5-C929-47A9-AB11-D55488D6411C}"/>
              </a:ext>
            </a:extLst>
          </p:cNvPr>
          <p:cNvCxnSpPr/>
          <p:nvPr/>
        </p:nvCxnSpPr>
        <p:spPr>
          <a:xfrm flipH="1">
            <a:off x="4082415" y="5217176"/>
            <a:ext cx="14605" cy="6242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28FCC5B8-7984-44DE-B4E5-BF18902523FD}"/>
              </a:ext>
            </a:extLst>
          </p:cNvPr>
          <p:cNvCxnSpPr/>
          <p:nvPr/>
        </p:nvCxnSpPr>
        <p:spPr>
          <a:xfrm flipH="1">
            <a:off x="5004435" y="5273056"/>
            <a:ext cx="14605" cy="6242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CD31E93-F8CE-4D3B-B320-BCE8664EFEFD}"/>
              </a:ext>
            </a:extLst>
          </p:cNvPr>
          <p:cNvCxnSpPr/>
          <p:nvPr/>
        </p:nvCxnSpPr>
        <p:spPr>
          <a:xfrm flipH="1">
            <a:off x="5926455" y="4490736"/>
            <a:ext cx="10795" cy="13506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71741F7-6AA8-4D0C-BA45-84B2D259EEA1}"/>
              </a:ext>
            </a:extLst>
          </p:cNvPr>
          <p:cNvCxnSpPr/>
          <p:nvPr/>
        </p:nvCxnSpPr>
        <p:spPr>
          <a:xfrm flipH="1">
            <a:off x="6610985" y="5231146"/>
            <a:ext cx="14605" cy="6242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D5FA67B-4A9E-4755-A9CC-A12E3B82D54D}"/>
              </a:ext>
            </a:extLst>
          </p:cNvPr>
          <p:cNvCxnSpPr/>
          <p:nvPr/>
        </p:nvCxnSpPr>
        <p:spPr>
          <a:xfrm flipH="1">
            <a:off x="7616825" y="5245116"/>
            <a:ext cx="14605" cy="6242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F993D404-8823-4703-89D3-8D633A8AC47C}"/>
              </a:ext>
            </a:extLst>
          </p:cNvPr>
          <p:cNvSpPr/>
          <p:nvPr/>
        </p:nvSpPr>
        <p:spPr>
          <a:xfrm>
            <a:off x="7412990" y="4885706"/>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N </a:t>
            </a:r>
          </a:p>
        </p:txBody>
      </p:sp>
      <p:sp>
        <p:nvSpPr>
          <p:cNvPr id="12" name="矩形 11">
            <a:extLst>
              <a:ext uri="{FF2B5EF4-FFF2-40B4-BE49-F238E27FC236}">
                <a16:creationId xmlns:a16="http://schemas.microsoft.com/office/drawing/2014/main" id="{DEBF2BF3-997A-4AAF-8108-F53C5F79982B}"/>
              </a:ext>
            </a:extLst>
          </p:cNvPr>
          <p:cNvSpPr/>
          <p:nvPr/>
        </p:nvSpPr>
        <p:spPr>
          <a:xfrm>
            <a:off x="6226810" y="4845066"/>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Det</a:t>
            </a:r>
          </a:p>
        </p:txBody>
      </p:sp>
      <p:sp>
        <p:nvSpPr>
          <p:cNvPr id="13" name="矩形 12">
            <a:extLst>
              <a:ext uri="{FF2B5EF4-FFF2-40B4-BE49-F238E27FC236}">
                <a16:creationId xmlns:a16="http://schemas.microsoft.com/office/drawing/2014/main" id="{3D28BA47-074F-4489-9B4E-94E0250D6BC6}"/>
              </a:ext>
            </a:extLst>
          </p:cNvPr>
          <p:cNvSpPr/>
          <p:nvPr/>
        </p:nvSpPr>
        <p:spPr>
          <a:xfrm>
            <a:off x="5779770" y="4104656"/>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P </a:t>
            </a:r>
          </a:p>
        </p:txBody>
      </p:sp>
      <p:cxnSp>
        <p:nvCxnSpPr>
          <p:cNvPr id="14" name="直接连接符 13">
            <a:extLst>
              <a:ext uri="{FF2B5EF4-FFF2-40B4-BE49-F238E27FC236}">
                <a16:creationId xmlns:a16="http://schemas.microsoft.com/office/drawing/2014/main" id="{8AECB7CE-6A31-4BBB-BE2E-860CBC81C992}"/>
              </a:ext>
            </a:extLst>
          </p:cNvPr>
          <p:cNvCxnSpPr/>
          <p:nvPr/>
        </p:nvCxnSpPr>
        <p:spPr>
          <a:xfrm flipV="1">
            <a:off x="6691630" y="4505341"/>
            <a:ext cx="421005" cy="435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427FB20-47C7-4B1A-BFE3-AFF48BE4DE9C}"/>
              </a:ext>
            </a:extLst>
          </p:cNvPr>
          <p:cNvCxnSpPr/>
          <p:nvPr/>
        </p:nvCxnSpPr>
        <p:spPr>
          <a:xfrm flipH="1" flipV="1">
            <a:off x="7127240" y="4521851"/>
            <a:ext cx="421005" cy="435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F9E7E6F-C328-4370-883F-64BADFA5861A}"/>
              </a:ext>
            </a:extLst>
          </p:cNvPr>
          <p:cNvSpPr/>
          <p:nvPr/>
        </p:nvSpPr>
        <p:spPr>
          <a:xfrm>
            <a:off x="6772910" y="4133866"/>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NP </a:t>
            </a:r>
          </a:p>
        </p:txBody>
      </p:sp>
      <p:cxnSp>
        <p:nvCxnSpPr>
          <p:cNvPr id="17" name="直接连接符 16">
            <a:extLst>
              <a:ext uri="{FF2B5EF4-FFF2-40B4-BE49-F238E27FC236}">
                <a16:creationId xmlns:a16="http://schemas.microsoft.com/office/drawing/2014/main" id="{428CCD9A-9979-4B69-9374-1877EF2C87B0}"/>
              </a:ext>
            </a:extLst>
          </p:cNvPr>
          <p:cNvCxnSpPr/>
          <p:nvPr/>
        </p:nvCxnSpPr>
        <p:spPr>
          <a:xfrm flipV="1">
            <a:off x="6036310" y="3738261"/>
            <a:ext cx="421005" cy="435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B125782-9FC5-45BE-AEEA-D480A1D1B479}"/>
              </a:ext>
            </a:extLst>
          </p:cNvPr>
          <p:cNvCxnSpPr/>
          <p:nvPr/>
        </p:nvCxnSpPr>
        <p:spPr>
          <a:xfrm flipH="1" flipV="1">
            <a:off x="6485890" y="3754771"/>
            <a:ext cx="421005" cy="435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1C957104-3CB6-40EB-A994-0669474D0C2B}"/>
              </a:ext>
            </a:extLst>
          </p:cNvPr>
          <p:cNvSpPr/>
          <p:nvPr/>
        </p:nvSpPr>
        <p:spPr>
          <a:xfrm>
            <a:off x="6215380" y="3352816"/>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PP </a:t>
            </a:r>
          </a:p>
        </p:txBody>
      </p:sp>
      <p:sp>
        <p:nvSpPr>
          <p:cNvPr id="20" name="矩形 19">
            <a:extLst>
              <a:ext uri="{FF2B5EF4-FFF2-40B4-BE49-F238E27FC236}">
                <a16:creationId xmlns:a16="http://schemas.microsoft.com/office/drawing/2014/main" id="{E79D82A4-677C-4E6B-80B9-161EBCF5B9A9}"/>
              </a:ext>
            </a:extLst>
          </p:cNvPr>
          <p:cNvSpPr/>
          <p:nvPr/>
        </p:nvSpPr>
        <p:spPr>
          <a:xfrm>
            <a:off x="4815840" y="4928886"/>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N </a:t>
            </a:r>
          </a:p>
        </p:txBody>
      </p:sp>
      <p:sp>
        <p:nvSpPr>
          <p:cNvPr id="21" name="矩形 20">
            <a:extLst>
              <a:ext uri="{FF2B5EF4-FFF2-40B4-BE49-F238E27FC236}">
                <a16:creationId xmlns:a16="http://schemas.microsoft.com/office/drawing/2014/main" id="{9A78C7DE-D35E-4683-A393-B8815E496209}"/>
              </a:ext>
            </a:extLst>
          </p:cNvPr>
          <p:cNvSpPr/>
          <p:nvPr/>
        </p:nvSpPr>
        <p:spPr>
          <a:xfrm>
            <a:off x="3685540" y="4874276"/>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Det</a:t>
            </a:r>
          </a:p>
        </p:txBody>
      </p:sp>
      <p:cxnSp>
        <p:nvCxnSpPr>
          <p:cNvPr id="22" name="直接连接符 21">
            <a:extLst>
              <a:ext uri="{FF2B5EF4-FFF2-40B4-BE49-F238E27FC236}">
                <a16:creationId xmlns:a16="http://schemas.microsoft.com/office/drawing/2014/main" id="{28FFBC16-2CCC-4776-A4E9-9144B0340E0A}"/>
              </a:ext>
            </a:extLst>
          </p:cNvPr>
          <p:cNvCxnSpPr/>
          <p:nvPr/>
        </p:nvCxnSpPr>
        <p:spPr>
          <a:xfrm flipV="1">
            <a:off x="4136390" y="4548521"/>
            <a:ext cx="421005" cy="435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FB51A62E-AD79-4603-A83D-D3ADC492D84A}"/>
              </a:ext>
            </a:extLst>
          </p:cNvPr>
          <p:cNvCxnSpPr/>
          <p:nvPr/>
        </p:nvCxnSpPr>
        <p:spPr>
          <a:xfrm flipH="1" flipV="1">
            <a:off x="4572000" y="4551061"/>
            <a:ext cx="421005" cy="435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5BF36351-8E8A-4362-8B21-E4E2CF6701D0}"/>
              </a:ext>
            </a:extLst>
          </p:cNvPr>
          <p:cNvSpPr/>
          <p:nvPr/>
        </p:nvSpPr>
        <p:spPr>
          <a:xfrm>
            <a:off x="4217670" y="4149106"/>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NP </a:t>
            </a:r>
          </a:p>
        </p:txBody>
      </p:sp>
      <p:sp>
        <p:nvSpPr>
          <p:cNvPr id="25" name="矩形 24">
            <a:extLst>
              <a:ext uri="{FF2B5EF4-FFF2-40B4-BE49-F238E27FC236}">
                <a16:creationId xmlns:a16="http://schemas.microsoft.com/office/drawing/2014/main" id="{D2A96E92-63B9-4087-AA0E-E4A2DDF7EEDB}"/>
              </a:ext>
            </a:extLst>
          </p:cNvPr>
          <p:cNvSpPr/>
          <p:nvPr/>
        </p:nvSpPr>
        <p:spPr>
          <a:xfrm>
            <a:off x="3070860" y="4161806"/>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V</a:t>
            </a:r>
          </a:p>
        </p:txBody>
      </p:sp>
      <p:cxnSp>
        <p:nvCxnSpPr>
          <p:cNvPr id="26" name="直接连接符 25">
            <a:extLst>
              <a:ext uri="{FF2B5EF4-FFF2-40B4-BE49-F238E27FC236}">
                <a16:creationId xmlns:a16="http://schemas.microsoft.com/office/drawing/2014/main" id="{DAFFFB81-3DCB-4753-ABDF-D78B1541905F}"/>
              </a:ext>
            </a:extLst>
          </p:cNvPr>
          <p:cNvCxnSpPr/>
          <p:nvPr/>
        </p:nvCxnSpPr>
        <p:spPr>
          <a:xfrm flipV="1">
            <a:off x="3425190" y="3753501"/>
            <a:ext cx="421005" cy="435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44FCC36-1F7A-4BCF-B665-D362C6FB1884}"/>
              </a:ext>
            </a:extLst>
          </p:cNvPr>
          <p:cNvCxnSpPr/>
          <p:nvPr/>
        </p:nvCxnSpPr>
        <p:spPr>
          <a:xfrm flipH="1" flipV="1">
            <a:off x="3874770" y="3756041"/>
            <a:ext cx="421005" cy="435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1D3612A9-1DD7-4327-BC24-9A24A686073B}"/>
              </a:ext>
            </a:extLst>
          </p:cNvPr>
          <p:cNvSpPr/>
          <p:nvPr/>
        </p:nvSpPr>
        <p:spPr>
          <a:xfrm>
            <a:off x="3576320" y="3395996"/>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VP </a:t>
            </a:r>
          </a:p>
        </p:txBody>
      </p:sp>
      <p:cxnSp>
        <p:nvCxnSpPr>
          <p:cNvPr id="29" name="直接连接符 28">
            <a:extLst>
              <a:ext uri="{FF2B5EF4-FFF2-40B4-BE49-F238E27FC236}">
                <a16:creationId xmlns:a16="http://schemas.microsoft.com/office/drawing/2014/main" id="{4A4383BE-28A2-449E-A42E-0815C6172EA2}"/>
              </a:ext>
            </a:extLst>
          </p:cNvPr>
          <p:cNvCxnSpPr/>
          <p:nvPr/>
        </p:nvCxnSpPr>
        <p:spPr>
          <a:xfrm flipV="1">
            <a:off x="4013200" y="2979436"/>
            <a:ext cx="1168400" cy="498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3F09F14A-A13A-41A0-A987-A318A0A4FAF2}"/>
              </a:ext>
            </a:extLst>
          </p:cNvPr>
          <p:cNvCxnSpPr/>
          <p:nvPr/>
        </p:nvCxnSpPr>
        <p:spPr>
          <a:xfrm flipH="1" flipV="1">
            <a:off x="5160010" y="2980706"/>
            <a:ext cx="1168400" cy="498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A091470C-0FA8-4E42-99DB-A325119D189E}"/>
              </a:ext>
            </a:extLst>
          </p:cNvPr>
          <p:cNvSpPr/>
          <p:nvPr/>
        </p:nvSpPr>
        <p:spPr>
          <a:xfrm>
            <a:off x="4890770" y="2614946"/>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VP </a:t>
            </a:r>
          </a:p>
        </p:txBody>
      </p:sp>
      <p:sp>
        <p:nvSpPr>
          <p:cNvPr id="32" name="矩形 31">
            <a:extLst>
              <a:ext uri="{FF2B5EF4-FFF2-40B4-BE49-F238E27FC236}">
                <a16:creationId xmlns:a16="http://schemas.microsoft.com/office/drawing/2014/main" id="{92FC444F-D818-4134-8D1C-9504CA474C54}"/>
              </a:ext>
            </a:extLst>
          </p:cNvPr>
          <p:cNvSpPr/>
          <p:nvPr/>
        </p:nvSpPr>
        <p:spPr>
          <a:xfrm>
            <a:off x="1996440" y="3460131"/>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N </a:t>
            </a:r>
          </a:p>
        </p:txBody>
      </p:sp>
      <p:sp>
        <p:nvSpPr>
          <p:cNvPr id="33" name="矩形 32">
            <a:extLst>
              <a:ext uri="{FF2B5EF4-FFF2-40B4-BE49-F238E27FC236}">
                <a16:creationId xmlns:a16="http://schemas.microsoft.com/office/drawing/2014/main" id="{8E00C544-FCA2-4700-A79F-2E0B784A070D}"/>
              </a:ext>
            </a:extLst>
          </p:cNvPr>
          <p:cNvSpPr/>
          <p:nvPr/>
        </p:nvSpPr>
        <p:spPr>
          <a:xfrm>
            <a:off x="614680" y="3433461"/>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Det </a:t>
            </a:r>
          </a:p>
        </p:txBody>
      </p:sp>
      <p:cxnSp>
        <p:nvCxnSpPr>
          <p:cNvPr id="34" name="直接连接符 33">
            <a:extLst>
              <a:ext uri="{FF2B5EF4-FFF2-40B4-BE49-F238E27FC236}">
                <a16:creationId xmlns:a16="http://schemas.microsoft.com/office/drawing/2014/main" id="{7D4D5D31-2B7F-4465-AD87-6C99E86AB474}"/>
              </a:ext>
            </a:extLst>
          </p:cNvPr>
          <p:cNvCxnSpPr/>
          <p:nvPr/>
        </p:nvCxnSpPr>
        <p:spPr>
          <a:xfrm flipH="1">
            <a:off x="1038225" y="3796046"/>
            <a:ext cx="6350" cy="20326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B353C9AE-E760-4109-9215-75AE0938B491}"/>
              </a:ext>
            </a:extLst>
          </p:cNvPr>
          <p:cNvCxnSpPr/>
          <p:nvPr/>
        </p:nvCxnSpPr>
        <p:spPr>
          <a:xfrm flipV="1">
            <a:off x="1196975" y="3075321"/>
            <a:ext cx="421005" cy="435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71BEDDA-38BC-423E-8929-8B413BDFABDD}"/>
              </a:ext>
            </a:extLst>
          </p:cNvPr>
          <p:cNvCxnSpPr/>
          <p:nvPr/>
        </p:nvCxnSpPr>
        <p:spPr>
          <a:xfrm flipH="1" flipV="1">
            <a:off x="1646555" y="3075321"/>
            <a:ext cx="421005" cy="435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F69E5933-0B7A-4F94-B77E-84DAEB5F3733}"/>
              </a:ext>
            </a:extLst>
          </p:cNvPr>
          <p:cNvSpPr/>
          <p:nvPr/>
        </p:nvSpPr>
        <p:spPr>
          <a:xfrm>
            <a:off x="1289050" y="2698766"/>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NP </a:t>
            </a:r>
          </a:p>
        </p:txBody>
      </p:sp>
      <p:cxnSp>
        <p:nvCxnSpPr>
          <p:cNvPr id="38" name="直接连接符 37">
            <a:extLst>
              <a:ext uri="{FF2B5EF4-FFF2-40B4-BE49-F238E27FC236}">
                <a16:creationId xmlns:a16="http://schemas.microsoft.com/office/drawing/2014/main" id="{43776DC5-159B-4D85-925F-496B7D517309}"/>
              </a:ext>
            </a:extLst>
          </p:cNvPr>
          <p:cNvCxnSpPr/>
          <p:nvPr/>
        </p:nvCxnSpPr>
        <p:spPr>
          <a:xfrm flipV="1">
            <a:off x="1601470" y="2049796"/>
            <a:ext cx="1734820" cy="741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23890C7F-07A4-41E3-AA3F-9D14B9DF24EF}"/>
              </a:ext>
            </a:extLst>
          </p:cNvPr>
          <p:cNvCxnSpPr/>
          <p:nvPr/>
        </p:nvCxnSpPr>
        <p:spPr>
          <a:xfrm flipH="1" flipV="1">
            <a:off x="3293110" y="2051066"/>
            <a:ext cx="1734820" cy="741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236014B5-5E1D-4ADE-B1F7-D5773606E32C}"/>
              </a:ext>
            </a:extLst>
          </p:cNvPr>
          <p:cNvSpPr/>
          <p:nvPr/>
        </p:nvSpPr>
        <p:spPr>
          <a:xfrm>
            <a:off x="3143250" y="1659271"/>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S</a:t>
            </a:r>
          </a:p>
        </p:txBody>
      </p:sp>
    </p:spTree>
    <p:extLst>
      <p:ext uri="{BB962C8B-B14F-4D97-AF65-F5344CB8AC3E}">
        <p14:creationId xmlns:p14="http://schemas.microsoft.com/office/powerpoint/2010/main" val="2980787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ppt_y</p:attrName>
                                        </p:attrNameLst>
                                      </p:cBhvr>
                                      <p:tavLst>
                                        <p:tav tm="0">
                                          <p:val>
                                            <p:strVal val="#ppt_y+#ppt_h*1.125000"/>
                                          </p:val>
                                        </p:tav>
                                        <p:tav tm="100000">
                                          <p:val>
                                            <p:strVal val="#ppt_y"/>
                                          </p:val>
                                        </p:tav>
                                      </p:tavLst>
                                    </p:anim>
                                    <p:animEffect transition="in" filter="wipe(up)">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ppt_y</p:attrName>
                                        </p:attrNameLst>
                                      </p:cBhvr>
                                      <p:tavLst>
                                        <p:tav tm="0">
                                          <p:val>
                                            <p:strVal val="#ppt_y+#ppt_h*1.125000"/>
                                          </p:val>
                                        </p:tav>
                                        <p:tav tm="100000">
                                          <p:val>
                                            <p:strVal val="#ppt_y"/>
                                          </p:val>
                                        </p:tav>
                                      </p:tavLst>
                                    </p:anim>
                                    <p:animEffect transition="in" filter="wipe(up)">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ppt_y</p:attrName>
                                        </p:attrNameLst>
                                      </p:cBhvr>
                                      <p:tavLst>
                                        <p:tav tm="0">
                                          <p:val>
                                            <p:strVal val="#ppt_y+#ppt_h*1.125000"/>
                                          </p:val>
                                        </p:tav>
                                        <p:tav tm="100000">
                                          <p:val>
                                            <p:strVal val="#ppt_y"/>
                                          </p:val>
                                        </p:tav>
                                      </p:tavLst>
                                    </p:anim>
                                    <p:animEffect transition="in" filter="wipe(up)">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p:tgtEl>
                                          <p:spTgt spid="12"/>
                                        </p:tgtEl>
                                        <p:attrNameLst>
                                          <p:attrName>ppt_y</p:attrName>
                                        </p:attrNameLst>
                                      </p:cBhvr>
                                      <p:tavLst>
                                        <p:tav tm="0">
                                          <p:val>
                                            <p:strVal val="#ppt_y+#ppt_h*1.125000"/>
                                          </p:val>
                                        </p:tav>
                                        <p:tav tm="100000">
                                          <p:val>
                                            <p:strVal val="#ppt_y"/>
                                          </p:val>
                                        </p:tav>
                                      </p:tavLst>
                                    </p:anim>
                                    <p:animEffect transition="in" filter="wipe(up)">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p:tgtEl>
                                          <p:spTgt spid="15"/>
                                        </p:tgtEl>
                                        <p:attrNameLst>
                                          <p:attrName>ppt_y</p:attrName>
                                        </p:attrNameLst>
                                      </p:cBhvr>
                                      <p:tavLst>
                                        <p:tav tm="0">
                                          <p:val>
                                            <p:strVal val="#ppt_y+#ppt_h*1.125000"/>
                                          </p:val>
                                        </p:tav>
                                        <p:tav tm="100000">
                                          <p:val>
                                            <p:strVal val="#ppt_y"/>
                                          </p:val>
                                        </p:tav>
                                      </p:tavLst>
                                    </p:anim>
                                    <p:animEffect transition="in" filter="wipe(up)">
                                      <p:cBhvr>
                                        <p:cTn id="38" dur="500"/>
                                        <p:tgtEl>
                                          <p:spTgt spid="15"/>
                                        </p:tgtEl>
                                      </p:cBhvr>
                                    </p:animEffect>
                                  </p:childTnLst>
                                </p:cTn>
                              </p:par>
                              <p:par>
                                <p:cTn id="39" presetID="12" presetClass="entr" presetSubtype="4"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p:tgtEl>
                                          <p:spTgt spid="14"/>
                                        </p:tgtEl>
                                        <p:attrNameLst>
                                          <p:attrName>ppt_y</p:attrName>
                                        </p:attrNameLst>
                                      </p:cBhvr>
                                      <p:tavLst>
                                        <p:tav tm="0">
                                          <p:val>
                                            <p:strVal val="#ppt_y+#ppt_h*1.125000"/>
                                          </p:val>
                                        </p:tav>
                                        <p:tav tm="100000">
                                          <p:val>
                                            <p:strVal val="#ppt_y"/>
                                          </p:val>
                                        </p:tav>
                                      </p:tavLst>
                                    </p:anim>
                                    <p:animEffect transition="in" filter="wipe(up)">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p:tgtEl>
                                          <p:spTgt spid="16"/>
                                        </p:tgtEl>
                                        <p:attrNameLst>
                                          <p:attrName>ppt_y</p:attrName>
                                        </p:attrNameLst>
                                      </p:cBhvr>
                                      <p:tavLst>
                                        <p:tav tm="0">
                                          <p:val>
                                            <p:strVal val="#ppt_y+#ppt_h*1.125000"/>
                                          </p:val>
                                        </p:tav>
                                        <p:tav tm="100000">
                                          <p:val>
                                            <p:strVal val="#ppt_y"/>
                                          </p:val>
                                        </p:tav>
                                      </p:tavLst>
                                    </p:anim>
                                    <p:animEffect transition="in" filter="wipe(up)">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p:tgtEl>
                                          <p:spTgt spid="8"/>
                                        </p:tgtEl>
                                        <p:attrNameLst>
                                          <p:attrName>ppt_y</p:attrName>
                                        </p:attrNameLst>
                                      </p:cBhvr>
                                      <p:tavLst>
                                        <p:tav tm="0">
                                          <p:val>
                                            <p:strVal val="#ppt_y+#ppt_h*1.125000"/>
                                          </p:val>
                                        </p:tav>
                                        <p:tav tm="100000">
                                          <p:val>
                                            <p:strVal val="#ppt_y"/>
                                          </p:val>
                                        </p:tav>
                                      </p:tavLst>
                                    </p:anim>
                                    <p:animEffect transition="in" filter="wipe(up)">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4"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p:tgtEl>
                                          <p:spTgt spid="13"/>
                                        </p:tgtEl>
                                        <p:attrNameLst>
                                          <p:attrName>ppt_y</p:attrName>
                                        </p:attrNameLst>
                                      </p:cBhvr>
                                      <p:tavLst>
                                        <p:tav tm="0">
                                          <p:val>
                                            <p:strVal val="#ppt_y+#ppt_h*1.125000"/>
                                          </p:val>
                                        </p:tav>
                                        <p:tav tm="100000">
                                          <p:val>
                                            <p:strVal val="#ppt_y"/>
                                          </p:val>
                                        </p:tav>
                                      </p:tavLst>
                                    </p:anim>
                                    <p:animEffect transition="in" filter="wipe(up)">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4" fill="hold" nodeType="click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500"/>
                                        <p:tgtEl>
                                          <p:spTgt spid="18"/>
                                        </p:tgtEl>
                                        <p:attrNameLst>
                                          <p:attrName>ppt_y</p:attrName>
                                        </p:attrNameLst>
                                      </p:cBhvr>
                                      <p:tavLst>
                                        <p:tav tm="0">
                                          <p:val>
                                            <p:strVal val="#ppt_y+#ppt_h*1.125000"/>
                                          </p:val>
                                        </p:tav>
                                        <p:tav tm="100000">
                                          <p:val>
                                            <p:strVal val="#ppt_y"/>
                                          </p:val>
                                        </p:tav>
                                      </p:tavLst>
                                    </p:anim>
                                    <p:animEffect transition="in" filter="wipe(up)">
                                      <p:cBhvr>
                                        <p:cTn id="66" dur="500"/>
                                        <p:tgtEl>
                                          <p:spTgt spid="18"/>
                                        </p:tgtEl>
                                      </p:cBhvr>
                                    </p:animEffect>
                                  </p:childTnLst>
                                </p:cTn>
                              </p:par>
                              <p:par>
                                <p:cTn id="67" presetID="12" presetClass="entr" presetSubtype="4"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anim calcmode="lin" valueType="num">
                                      <p:cBhvr additive="base">
                                        <p:cTn id="69" dur="500"/>
                                        <p:tgtEl>
                                          <p:spTgt spid="17"/>
                                        </p:tgtEl>
                                        <p:attrNameLst>
                                          <p:attrName>ppt_y</p:attrName>
                                        </p:attrNameLst>
                                      </p:cBhvr>
                                      <p:tavLst>
                                        <p:tav tm="0">
                                          <p:val>
                                            <p:strVal val="#ppt_y+#ppt_h*1.125000"/>
                                          </p:val>
                                        </p:tav>
                                        <p:tav tm="100000">
                                          <p:val>
                                            <p:strVal val="#ppt_y"/>
                                          </p:val>
                                        </p:tav>
                                      </p:tavLst>
                                    </p:anim>
                                    <p:animEffect transition="in" filter="wipe(up)">
                                      <p:cBhvr>
                                        <p:cTn id="70" dur="500"/>
                                        <p:tgtEl>
                                          <p:spTgt spid="17"/>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p:tgtEl>
                                          <p:spTgt spid="19"/>
                                        </p:tgtEl>
                                        <p:attrNameLst>
                                          <p:attrName>ppt_y</p:attrName>
                                        </p:attrNameLst>
                                      </p:cBhvr>
                                      <p:tavLst>
                                        <p:tav tm="0">
                                          <p:val>
                                            <p:strVal val="#ppt_y+#ppt_h*1.125000"/>
                                          </p:val>
                                        </p:tav>
                                        <p:tav tm="100000">
                                          <p:val>
                                            <p:strVal val="#ppt_y"/>
                                          </p:val>
                                        </p:tav>
                                      </p:tavLst>
                                    </p:anim>
                                    <p:animEffect transition="in" filter="wipe(up)">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12" presetClass="entr" presetSubtype="4" fill="hold" nodeType="clickEffect">
                                  <p:stCondLst>
                                    <p:cond delay="0"/>
                                  </p:stCondLst>
                                  <p:childTnLst>
                                    <p:set>
                                      <p:cBhvr>
                                        <p:cTn id="80" dur="1" fill="hold">
                                          <p:stCondLst>
                                            <p:cond delay="0"/>
                                          </p:stCondLst>
                                        </p:cTn>
                                        <p:tgtEl>
                                          <p:spTgt spid="7"/>
                                        </p:tgtEl>
                                        <p:attrNameLst>
                                          <p:attrName>style.visibility</p:attrName>
                                        </p:attrNameLst>
                                      </p:cBhvr>
                                      <p:to>
                                        <p:strVal val="visible"/>
                                      </p:to>
                                    </p:set>
                                    <p:anim calcmode="lin" valueType="num">
                                      <p:cBhvr additive="base">
                                        <p:cTn id="81" dur="500"/>
                                        <p:tgtEl>
                                          <p:spTgt spid="7"/>
                                        </p:tgtEl>
                                        <p:attrNameLst>
                                          <p:attrName>ppt_y</p:attrName>
                                        </p:attrNameLst>
                                      </p:cBhvr>
                                      <p:tavLst>
                                        <p:tav tm="0">
                                          <p:val>
                                            <p:strVal val="#ppt_y+#ppt_h*1.125000"/>
                                          </p:val>
                                        </p:tav>
                                        <p:tav tm="100000">
                                          <p:val>
                                            <p:strVal val="#ppt_y"/>
                                          </p:val>
                                        </p:tav>
                                      </p:tavLst>
                                    </p:anim>
                                    <p:animEffect transition="in" filter="wipe(up)">
                                      <p:cBhvr>
                                        <p:cTn id="82" dur="500"/>
                                        <p:tgtEl>
                                          <p:spTgt spid="7"/>
                                        </p:tgtEl>
                                      </p:cBhvr>
                                    </p:animEffect>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 calcmode="lin" valueType="num">
                                      <p:cBhvr additive="base">
                                        <p:cTn id="87" dur="500"/>
                                        <p:tgtEl>
                                          <p:spTgt spid="20"/>
                                        </p:tgtEl>
                                        <p:attrNameLst>
                                          <p:attrName>ppt_y</p:attrName>
                                        </p:attrNameLst>
                                      </p:cBhvr>
                                      <p:tavLst>
                                        <p:tav tm="0">
                                          <p:val>
                                            <p:strVal val="#ppt_y+#ppt_h*1.125000"/>
                                          </p:val>
                                        </p:tav>
                                        <p:tav tm="100000">
                                          <p:val>
                                            <p:strVal val="#ppt_y"/>
                                          </p:val>
                                        </p:tav>
                                      </p:tavLst>
                                    </p:anim>
                                    <p:animEffect transition="in" filter="wipe(up)">
                                      <p:cBhvr>
                                        <p:cTn id="88" dur="500"/>
                                        <p:tgtEl>
                                          <p:spTgt spid="20"/>
                                        </p:tgtEl>
                                      </p:cBhvr>
                                    </p:animEffect>
                                  </p:childTnLst>
                                </p:cTn>
                              </p:par>
                            </p:childTnLst>
                          </p:cTn>
                        </p:par>
                      </p:childTnLst>
                    </p:cTn>
                  </p:par>
                  <p:par>
                    <p:cTn id="89" fill="hold">
                      <p:stCondLst>
                        <p:cond delay="indefinite"/>
                      </p:stCondLst>
                      <p:childTnLst>
                        <p:par>
                          <p:cTn id="90" fill="hold">
                            <p:stCondLst>
                              <p:cond delay="0"/>
                            </p:stCondLst>
                            <p:childTnLst>
                              <p:par>
                                <p:cTn id="91" presetID="12" presetClass="entr" presetSubtype="4" fill="hold" nodeType="clickEffect">
                                  <p:stCondLst>
                                    <p:cond delay="0"/>
                                  </p:stCondLst>
                                  <p:childTnLst>
                                    <p:set>
                                      <p:cBhvr>
                                        <p:cTn id="92" dur="1" fill="hold">
                                          <p:stCondLst>
                                            <p:cond delay="0"/>
                                          </p:stCondLst>
                                        </p:cTn>
                                        <p:tgtEl>
                                          <p:spTgt spid="6"/>
                                        </p:tgtEl>
                                        <p:attrNameLst>
                                          <p:attrName>style.visibility</p:attrName>
                                        </p:attrNameLst>
                                      </p:cBhvr>
                                      <p:to>
                                        <p:strVal val="visible"/>
                                      </p:to>
                                    </p:set>
                                    <p:anim calcmode="lin" valueType="num">
                                      <p:cBhvr additive="base">
                                        <p:cTn id="93" dur="500"/>
                                        <p:tgtEl>
                                          <p:spTgt spid="6"/>
                                        </p:tgtEl>
                                        <p:attrNameLst>
                                          <p:attrName>ppt_y</p:attrName>
                                        </p:attrNameLst>
                                      </p:cBhvr>
                                      <p:tavLst>
                                        <p:tav tm="0">
                                          <p:val>
                                            <p:strVal val="#ppt_y+#ppt_h*1.125000"/>
                                          </p:val>
                                        </p:tav>
                                        <p:tav tm="100000">
                                          <p:val>
                                            <p:strVal val="#ppt_y"/>
                                          </p:val>
                                        </p:tav>
                                      </p:tavLst>
                                    </p:anim>
                                    <p:animEffect transition="in" filter="wipe(up)">
                                      <p:cBhvr>
                                        <p:cTn id="94" dur="500"/>
                                        <p:tgtEl>
                                          <p:spTgt spid="6"/>
                                        </p:tgtEl>
                                      </p:cBhvr>
                                    </p:animEffect>
                                  </p:childTnLst>
                                </p:cTn>
                              </p:par>
                            </p:childTnLst>
                          </p:cTn>
                        </p:par>
                      </p:childTnLst>
                    </p:cTn>
                  </p:par>
                  <p:par>
                    <p:cTn id="95" fill="hold">
                      <p:stCondLst>
                        <p:cond delay="indefinite"/>
                      </p:stCondLst>
                      <p:childTnLst>
                        <p:par>
                          <p:cTn id="96" fill="hold">
                            <p:stCondLst>
                              <p:cond delay="0"/>
                            </p:stCondLst>
                            <p:childTnLst>
                              <p:par>
                                <p:cTn id="97" presetID="12" presetClass="entr" presetSubtype="4"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p:tgtEl>
                                          <p:spTgt spid="21"/>
                                        </p:tgtEl>
                                        <p:attrNameLst>
                                          <p:attrName>ppt_y</p:attrName>
                                        </p:attrNameLst>
                                      </p:cBhvr>
                                      <p:tavLst>
                                        <p:tav tm="0">
                                          <p:val>
                                            <p:strVal val="#ppt_y+#ppt_h*1.125000"/>
                                          </p:val>
                                        </p:tav>
                                        <p:tav tm="100000">
                                          <p:val>
                                            <p:strVal val="#ppt_y"/>
                                          </p:val>
                                        </p:tav>
                                      </p:tavLst>
                                    </p:anim>
                                    <p:animEffect transition="in" filter="wipe(up)">
                                      <p:cBhvr>
                                        <p:cTn id="100" dur="500"/>
                                        <p:tgtEl>
                                          <p:spTgt spid="21"/>
                                        </p:tgtEl>
                                      </p:cBhvr>
                                    </p:animEffect>
                                  </p:childTnLst>
                                </p:cTn>
                              </p:par>
                            </p:childTnLst>
                          </p:cTn>
                        </p:par>
                      </p:childTnLst>
                    </p:cTn>
                  </p:par>
                  <p:par>
                    <p:cTn id="101" fill="hold">
                      <p:stCondLst>
                        <p:cond delay="indefinite"/>
                      </p:stCondLst>
                      <p:childTnLst>
                        <p:par>
                          <p:cTn id="102" fill="hold">
                            <p:stCondLst>
                              <p:cond delay="0"/>
                            </p:stCondLst>
                            <p:childTnLst>
                              <p:par>
                                <p:cTn id="103" presetID="12" presetClass="entr" presetSubtype="4" fill="hold" nodeType="clickEffect">
                                  <p:stCondLst>
                                    <p:cond delay="0"/>
                                  </p:stCondLst>
                                  <p:childTnLst>
                                    <p:set>
                                      <p:cBhvr>
                                        <p:cTn id="104" dur="1" fill="hold">
                                          <p:stCondLst>
                                            <p:cond delay="0"/>
                                          </p:stCondLst>
                                        </p:cTn>
                                        <p:tgtEl>
                                          <p:spTgt spid="23"/>
                                        </p:tgtEl>
                                        <p:attrNameLst>
                                          <p:attrName>style.visibility</p:attrName>
                                        </p:attrNameLst>
                                      </p:cBhvr>
                                      <p:to>
                                        <p:strVal val="visible"/>
                                      </p:to>
                                    </p:set>
                                    <p:anim calcmode="lin" valueType="num">
                                      <p:cBhvr additive="base">
                                        <p:cTn id="105" dur="500"/>
                                        <p:tgtEl>
                                          <p:spTgt spid="23"/>
                                        </p:tgtEl>
                                        <p:attrNameLst>
                                          <p:attrName>ppt_y</p:attrName>
                                        </p:attrNameLst>
                                      </p:cBhvr>
                                      <p:tavLst>
                                        <p:tav tm="0">
                                          <p:val>
                                            <p:strVal val="#ppt_y+#ppt_h*1.125000"/>
                                          </p:val>
                                        </p:tav>
                                        <p:tav tm="100000">
                                          <p:val>
                                            <p:strVal val="#ppt_y"/>
                                          </p:val>
                                        </p:tav>
                                      </p:tavLst>
                                    </p:anim>
                                    <p:animEffect transition="in" filter="wipe(up)">
                                      <p:cBhvr>
                                        <p:cTn id="106" dur="500"/>
                                        <p:tgtEl>
                                          <p:spTgt spid="23"/>
                                        </p:tgtEl>
                                      </p:cBhvr>
                                    </p:animEffect>
                                  </p:childTnLst>
                                </p:cTn>
                              </p:par>
                              <p:par>
                                <p:cTn id="107" presetID="12" presetClass="entr" presetSubtype="4" fill="hold" nodeType="withEffect">
                                  <p:stCondLst>
                                    <p:cond delay="0"/>
                                  </p:stCondLst>
                                  <p:childTnLst>
                                    <p:set>
                                      <p:cBhvr>
                                        <p:cTn id="108" dur="1" fill="hold">
                                          <p:stCondLst>
                                            <p:cond delay="0"/>
                                          </p:stCondLst>
                                        </p:cTn>
                                        <p:tgtEl>
                                          <p:spTgt spid="22"/>
                                        </p:tgtEl>
                                        <p:attrNameLst>
                                          <p:attrName>style.visibility</p:attrName>
                                        </p:attrNameLst>
                                      </p:cBhvr>
                                      <p:to>
                                        <p:strVal val="visible"/>
                                      </p:to>
                                    </p:set>
                                    <p:anim calcmode="lin" valueType="num">
                                      <p:cBhvr additive="base">
                                        <p:cTn id="109" dur="500"/>
                                        <p:tgtEl>
                                          <p:spTgt spid="22"/>
                                        </p:tgtEl>
                                        <p:attrNameLst>
                                          <p:attrName>ppt_y</p:attrName>
                                        </p:attrNameLst>
                                      </p:cBhvr>
                                      <p:tavLst>
                                        <p:tav tm="0">
                                          <p:val>
                                            <p:strVal val="#ppt_y+#ppt_h*1.125000"/>
                                          </p:val>
                                        </p:tav>
                                        <p:tav tm="100000">
                                          <p:val>
                                            <p:strVal val="#ppt_y"/>
                                          </p:val>
                                        </p:tav>
                                      </p:tavLst>
                                    </p:anim>
                                    <p:animEffect transition="in" filter="wipe(up)">
                                      <p:cBhvr>
                                        <p:cTn id="110" dur="500"/>
                                        <p:tgtEl>
                                          <p:spTgt spid="22"/>
                                        </p:tgtEl>
                                      </p:cBhvr>
                                    </p:animEffect>
                                  </p:childTnLst>
                                </p:cTn>
                              </p:par>
                            </p:childTnLst>
                          </p:cTn>
                        </p:par>
                      </p:childTnLst>
                    </p:cTn>
                  </p:par>
                  <p:par>
                    <p:cTn id="111" fill="hold">
                      <p:stCondLst>
                        <p:cond delay="indefinite"/>
                      </p:stCondLst>
                      <p:childTnLst>
                        <p:par>
                          <p:cTn id="112" fill="hold">
                            <p:stCondLst>
                              <p:cond delay="0"/>
                            </p:stCondLst>
                            <p:childTnLst>
                              <p:par>
                                <p:cTn id="113" presetID="12" presetClass="entr" presetSubtype="4" fill="hold" grpId="0" nodeType="clickEffect">
                                  <p:stCondLst>
                                    <p:cond delay="0"/>
                                  </p:stCondLst>
                                  <p:childTnLst>
                                    <p:set>
                                      <p:cBhvr>
                                        <p:cTn id="114" dur="1" fill="hold">
                                          <p:stCondLst>
                                            <p:cond delay="0"/>
                                          </p:stCondLst>
                                        </p:cTn>
                                        <p:tgtEl>
                                          <p:spTgt spid="24"/>
                                        </p:tgtEl>
                                        <p:attrNameLst>
                                          <p:attrName>style.visibility</p:attrName>
                                        </p:attrNameLst>
                                      </p:cBhvr>
                                      <p:to>
                                        <p:strVal val="visible"/>
                                      </p:to>
                                    </p:set>
                                    <p:anim calcmode="lin" valueType="num">
                                      <p:cBhvr additive="base">
                                        <p:cTn id="115" dur="500"/>
                                        <p:tgtEl>
                                          <p:spTgt spid="24"/>
                                        </p:tgtEl>
                                        <p:attrNameLst>
                                          <p:attrName>ppt_y</p:attrName>
                                        </p:attrNameLst>
                                      </p:cBhvr>
                                      <p:tavLst>
                                        <p:tav tm="0">
                                          <p:val>
                                            <p:strVal val="#ppt_y+#ppt_h*1.125000"/>
                                          </p:val>
                                        </p:tav>
                                        <p:tav tm="100000">
                                          <p:val>
                                            <p:strVal val="#ppt_y"/>
                                          </p:val>
                                        </p:tav>
                                      </p:tavLst>
                                    </p:anim>
                                    <p:animEffect transition="in" filter="wipe(up)">
                                      <p:cBhvr>
                                        <p:cTn id="116" dur="500"/>
                                        <p:tgtEl>
                                          <p:spTgt spid="24"/>
                                        </p:tgtEl>
                                      </p:cBhvr>
                                    </p:animEffect>
                                  </p:childTnLst>
                                </p:cTn>
                              </p:par>
                            </p:childTnLst>
                          </p:cTn>
                        </p:par>
                      </p:childTnLst>
                    </p:cTn>
                  </p:par>
                  <p:par>
                    <p:cTn id="117" fill="hold">
                      <p:stCondLst>
                        <p:cond delay="indefinite"/>
                      </p:stCondLst>
                      <p:childTnLst>
                        <p:par>
                          <p:cTn id="118" fill="hold">
                            <p:stCondLst>
                              <p:cond delay="0"/>
                            </p:stCondLst>
                            <p:childTnLst>
                              <p:par>
                                <p:cTn id="119" presetID="12" presetClass="entr" presetSubtype="4" fill="hold" nodeType="clickEffect">
                                  <p:stCondLst>
                                    <p:cond delay="0"/>
                                  </p:stCondLst>
                                  <p:childTnLst>
                                    <p:set>
                                      <p:cBhvr>
                                        <p:cTn id="120" dur="1" fill="hold">
                                          <p:stCondLst>
                                            <p:cond delay="0"/>
                                          </p:stCondLst>
                                        </p:cTn>
                                        <p:tgtEl>
                                          <p:spTgt spid="5"/>
                                        </p:tgtEl>
                                        <p:attrNameLst>
                                          <p:attrName>style.visibility</p:attrName>
                                        </p:attrNameLst>
                                      </p:cBhvr>
                                      <p:to>
                                        <p:strVal val="visible"/>
                                      </p:to>
                                    </p:set>
                                    <p:anim calcmode="lin" valueType="num">
                                      <p:cBhvr additive="base">
                                        <p:cTn id="121" dur="500"/>
                                        <p:tgtEl>
                                          <p:spTgt spid="5"/>
                                        </p:tgtEl>
                                        <p:attrNameLst>
                                          <p:attrName>ppt_y</p:attrName>
                                        </p:attrNameLst>
                                      </p:cBhvr>
                                      <p:tavLst>
                                        <p:tav tm="0">
                                          <p:val>
                                            <p:strVal val="#ppt_y+#ppt_h*1.125000"/>
                                          </p:val>
                                        </p:tav>
                                        <p:tav tm="100000">
                                          <p:val>
                                            <p:strVal val="#ppt_y"/>
                                          </p:val>
                                        </p:tav>
                                      </p:tavLst>
                                    </p:anim>
                                    <p:animEffect transition="in" filter="wipe(up)">
                                      <p:cBhvr>
                                        <p:cTn id="122" dur="500"/>
                                        <p:tgtEl>
                                          <p:spTgt spid="5"/>
                                        </p:tgtEl>
                                      </p:cBhvr>
                                    </p:animEffect>
                                  </p:childTnLst>
                                </p:cTn>
                              </p:par>
                            </p:childTnLst>
                          </p:cTn>
                        </p:par>
                      </p:childTnLst>
                    </p:cTn>
                  </p:par>
                  <p:par>
                    <p:cTn id="123" fill="hold">
                      <p:stCondLst>
                        <p:cond delay="indefinite"/>
                      </p:stCondLst>
                      <p:childTnLst>
                        <p:par>
                          <p:cTn id="124" fill="hold">
                            <p:stCondLst>
                              <p:cond delay="0"/>
                            </p:stCondLst>
                            <p:childTnLst>
                              <p:par>
                                <p:cTn id="125" presetID="12" presetClass="entr" presetSubtype="4" fill="hold" grpId="0" nodeType="clickEffect">
                                  <p:stCondLst>
                                    <p:cond delay="0"/>
                                  </p:stCondLst>
                                  <p:childTnLst>
                                    <p:set>
                                      <p:cBhvr>
                                        <p:cTn id="126" dur="1" fill="hold">
                                          <p:stCondLst>
                                            <p:cond delay="0"/>
                                          </p:stCondLst>
                                        </p:cTn>
                                        <p:tgtEl>
                                          <p:spTgt spid="25"/>
                                        </p:tgtEl>
                                        <p:attrNameLst>
                                          <p:attrName>style.visibility</p:attrName>
                                        </p:attrNameLst>
                                      </p:cBhvr>
                                      <p:to>
                                        <p:strVal val="visible"/>
                                      </p:to>
                                    </p:set>
                                    <p:anim calcmode="lin" valueType="num">
                                      <p:cBhvr additive="base">
                                        <p:cTn id="127" dur="500"/>
                                        <p:tgtEl>
                                          <p:spTgt spid="25"/>
                                        </p:tgtEl>
                                        <p:attrNameLst>
                                          <p:attrName>ppt_y</p:attrName>
                                        </p:attrNameLst>
                                      </p:cBhvr>
                                      <p:tavLst>
                                        <p:tav tm="0">
                                          <p:val>
                                            <p:strVal val="#ppt_y+#ppt_h*1.125000"/>
                                          </p:val>
                                        </p:tav>
                                        <p:tav tm="100000">
                                          <p:val>
                                            <p:strVal val="#ppt_y"/>
                                          </p:val>
                                        </p:tav>
                                      </p:tavLst>
                                    </p:anim>
                                    <p:animEffect transition="in" filter="wipe(up)">
                                      <p:cBhvr>
                                        <p:cTn id="128" dur="500"/>
                                        <p:tgtEl>
                                          <p:spTgt spid="25"/>
                                        </p:tgtEl>
                                      </p:cBhvr>
                                    </p:animEffect>
                                  </p:childTnLst>
                                </p:cTn>
                              </p:par>
                            </p:childTnLst>
                          </p:cTn>
                        </p:par>
                      </p:childTnLst>
                    </p:cTn>
                  </p:par>
                  <p:par>
                    <p:cTn id="129" fill="hold">
                      <p:stCondLst>
                        <p:cond delay="indefinite"/>
                      </p:stCondLst>
                      <p:childTnLst>
                        <p:par>
                          <p:cTn id="130" fill="hold">
                            <p:stCondLst>
                              <p:cond delay="0"/>
                            </p:stCondLst>
                            <p:childTnLst>
                              <p:par>
                                <p:cTn id="131" presetID="12" presetClass="entr" presetSubtype="4" fill="hold" nodeType="clickEffect">
                                  <p:stCondLst>
                                    <p:cond delay="0"/>
                                  </p:stCondLst>
                                  <p:childTnLst>
                                    <p:set>
                                      <p:cBhvr>
                                        <p:cTn id="132" dur="1" fill="hold">
                                          <p:stCondLst>
                                            <p:cond delay="0"/>
                                          </p:stCondLst>
                                        </p:cTn>
                                        <p:tgtEl>
                                          <p:spTgt spid="27"/>
                                        </p:tgtEl>
                                        <p:attrNameLst>
                                          <p:attrName>style.visibility</p:attrName>
                                        </p:attrNameLst>
                                      </p:cBhvr>
                                      <p:to>
                                        <p:strVal val="visible"/>
                                      </p:to>
                                    </p:set>
                                    <p:anim calcmode="lin" valueType="num">
                                      <p:cBhvr additive="base">
                                        <p:cTn id="133" dur="500"/>
                                        <p:tgtEl>
                                          <p:spTgt spid="27"/>
                                        </p:tgtEl>
                                        <p:attrNameLst>
                                          <p:attrName>ppt_y</p:attrName>
                                        </p:attrNameLst>
                                      </p:cBhvr>
                                      <p:tavLst>
                                        <p:tav tm="0">
                                          <p:val>
                                            <p:strVal val="#ppt_y+#ppt_h*1.125000"/>
                                          </p:val>
                                        </p:tav>
                                        <p:tav tm="100000">
                                          <p:val>
                                            <p:strVal val="#ppt_y"/>
                                          </p:val>
                                        </p:tav>
                                      </p:tavLst>
                                    </p:anim>
                                    <p:animEffect transition="in" filter="wipe(up)">
                                      <p:cBhvr>
                                        <p:cTn id="134" dur="500"/>
                                        <p:tgtEl>
                                          <p:spTgt spid="27"/>
                                        </p:tgtEl>
                                      </p:cBhvr>
                                    </p:animEffect>
                                  </p:childTnLst>
                                </p:cTn>
                              </p:par>
                              <p:par>
                                <p:cTn id="135" presetID="12" presetClass="entr" presetSubtype="4" fill="hold" nodeType="withEffect">
                                  <p:stCondLst>
                                    <p:cond delay="0"/>
                                  </p:stCondLst>
                                  <p:childTnLst>
                                    <p:set>
                                      <p:cBhvr>
                                        <p:cTn id="136" dur="1" fill="hold">
                                          <p:stCondLst>
                                            <p:cond delay="0"/>
                                          </p:stCondLst>
                                        </p:cTn>
                                        <p:tgtEl>
                                          <p:spTgt spid="26"/>
                                        </p:tgtEl>
                                        <p:attrNameLst>
                                          <p:attrName>style.visibility</p:attrName>
                                        </p:attrNameLst>
                                      </p:cBhvr>
                                      <p:to>
                                        <p:strVal val="visible"/>
                                      </p:to>
                                    </p:set>
                                    <p:anim calcmode="lin" valueType="num">
                                      <p:cBhvr additive="base">
                                        <p:cTn id="137" dur="500"/>
                                        <p:tgtEl>
                                          <p:spTgt spid="26"/>
                                        </p:tgtEl>
                                        <p:attrNameLst>
                                          <p:attrName>ppt_y</p:attrName>
                                        </p:attrNameLst>
                                      </p:cBhvr>
                                      <p:tavLst>
                                        <p:tav tm="0">
                                          <p:val>
                                            <p:strVal val="#ppt_y+#ppt_h*1.125000"/>
                                          </p:val>
                                        </p:tav>
                                        <p:tav tm="100000">
                                          <p:val>
                                            <p:strVal val="#ppt_y"/>
                                          </p:val>
                                        </p:tav>
                                      </p:tavLst>
                                    </p:anim>
                                    <p:animEffect transition="in" filter="wipe(up)">
                                      <p:cBhvr>
                                        <p:cTn id="138" dur="500"/>
                                        <p:tgtEl>
                                          <p:spTgt spid="26"/>
                                        </p:tgtEl>
                                      </p:cBhvr>
                                    </p:animEffect>
                                  </p:childTnLst>
                                </p:cTn>
                              </p:par>
                            </p:childTnLst>
                          </p:cTn>
                        </p:par>
                      </p:childTnLst>
                    </p:cTn>
                  </p:par>
                  <p:par>
                    <p:cTn id="139" fill="hold">
                      <p:stCondLst>
                        <p:cond delay="indefinite"/>
                      </p:stCondLst>
                      <p:childTnLst>
                        <p:par>
                          <p:cTn id="140" fill="hold">
                            <p:stCondLst>
                              <p:cond delay="0"/>
                            </p:stCondLst>
                            <p:childTnLst>
                              <p:par>
                                <p:cTn id="141" presetID="12" presetClass="entr" presetSubtype="4" fill="hold" grpId="0" nodeType="clickEffect">
                                  <p:stCondLst>
                                    <p:cond delay="0"/>
                                  </p:stCondLst>
                                  <p:childTnLst>
                                    <p:set>
                                      <p:cBhvr>
                                        <p:cTn id="142" dur="1" fill="hold">
                                          <p:stCondLst>
                                            <p:cond delay="0"/>
                                          </p:stCondLst>
                                        </p:cTn>
                                        <p:tgtEl>
                                          <p:spTgt spid="28"/>
                                        </p:tgtEl>
                                        <p:attrNameLst>
                                          <p:attrName>style.visibility</p:attrName>
                                        </p:attrNameLst>
                                      </p:cBhvr>
                                      <p:to>
                                        <p:strVal val="visible"/>
                                      </p:to>
                                    </p:set>
                                    <p:anim calcmode="lin" valueType="num">
                                      <p:cBhvr additive="base">
                                        <p:cTn id="143" dur="500"/>
                                        <p:tgtEl>
                                          <p:spTgt spid="28"/>
                                        </p:tgtEl>
                                        <p:attrNameLst>
                                          <p:attrName>ppt_y</p:attrName>
                                        </p:attrNameLst>
                                      </p:cBhvr>
                                      <p:tavLst>
                                        <p:tav tm="0">
                                          <p:val>
                                            <p:strVal val="#ppt_y+#ppt_h*1.125000"/>
                                          </p:val>
                                        </p:tav>
                                        <p:tav tm="100000">
                                          <p:val>
                                            <p:strVal val="#ppt_y"/>
                                          </p:val>
                                        </p:tav>
                                      </p:tavLst>
                                    </p:anim>
                                    <p:animEffect transition="in" filter="wipe(up)">
                                      <p:cBhvr>
                                        <p:cTn id="144" dur="500"/>
                                        <p:tgtEl>
                                          <p:spTgt spid="28"/>
                                        </p:tgtEl>
                                      </p:cBhvr>
                                    </p:animEffect>
                                  </p:childTnLst>
                                </p:cTn>
                              </p:par>
                            </p:childTnLst>
                          </p:cTn>
                        </p:par>
                      </p:childTnLst>
                    </p:cTn>
                  </p:par>
                  <p:par>
                    <p:cTn id="145" fill="hold">
                      <p:stCondLst>
                        <p:cond delay="indefinite"/>
                      </p:stCondLst>
                      <p:childTnLst>
                        <p:par>
                          <p:cTn id="146" fill="hold">
                            <p:stCondLst>
                              <p:cond delay="0"/>
                            </p:stCondLst>
                            <p:childTnLst>
                              <p:par>
                                <p:cTn id="147" presetID="12" presetClass="entr" presetSubtype="4" fill="hold" nodeType="clickEffect">
                                  <p:stCondLst>
                                    <p:cond delay="0"/>
                                  </p:stCondLst>
                                  <p:childTnLst>
                                    <p:set>
                                      <p:cBhvr>
                                        <p:cTn id="148" dur="1" fill="hold">
                                          <p:stCondLst>
                                            <p:cond delay="0"/>
                                          </p:stCondLst>
                                        </p:cTn>
                                        <p:tgtEl>
                                          <p:spTgt spid="30"/>
                                        </p:tgtEl>
                                        <p:attrNameLst>
                                          <p:attrName>style.visibility</p:attrName>
                                        </p:attrNameLst>
                                      </p:cBhvr>
                                      <p:to>
                                        <p:strVal val="visible"/>
                                      </p:to>
                                    </p:set>
                                    <p:anim calcmode="lin" valueType="num">
                                      <p:cBhvr additive="base">
                                        <p:cTn id="149" dur="500"/>
                                        <p:tgtEl>
                                          <p:spTgt spid="30"/>
                                        </p:tgtEl>
                                        <p:attrNameLst>
                                          <p:attrName>ppt_y</p:attrName>
                                        </p:attrNameLst>
                                      </p:cBhvr>
                                      <p:tavLst>
                                        <p:tav tm="0">
                                          <p:val>
                                            <p:strVal val="#ppt_y+#ppt_h*1.125000"/>
                                          </p:val>
                                        </p:tav>
                                        <p:tav tm="100000">
                                          <p:val>
                                            <p:strVal val="#ppt_y"/>
                                          </p:val>
                                        </p:tav>
                                      </p:tavLst>
                                    </p:anim>
                                    <p:animEffect transition="in" filter="wipe(up)">
                                      <p:cBhvr>
                                        <p:cTn id="150" dur="500"/>
                                        <p:tgtEl>
                                          <p:spTgt spid="30"/>
                                        </p:tgtEl>
                                      </p:cBhvr>
                                    </p:animEffect>
                                  </p:childTnLst>
                                </p:cTn>
                              </p:par>
                              <p:par>
                                <p:cTn id="151" presetID="12" presetClass="entr" presetSubtype="4" fill="hold" nodeType="withEffect">
                                  <p:stCondLst>
                                    <p:cond delay="0"/>
                                  </p:stCondLst>
                                  <p:childTnLst>
                                    <p:set>
                                      <p:cBhvr>
                                        <p:cTn id="152" dur="1" fill="hold">
                                          <p:stCondLst>
                                            <p:cond delay="0"/>
                                          </p:stCondLst>
                                        </p:cTn>
                                        <p:tgtEl>
                                          <p:spTgt spid="29"/>
                                        </p:tgtEl>
                                        <p:attrNameLst>
                                          <p:attrName>style.visibility</p:attrName>
                                        </p:attrNameLst>
                                      </p:cBhvr>
                                      <p:to>
                                        <p:strVal val="visible"/>
                                      </p:to>
                                    </p:set>
                                    <p:anim calcmode="lin" valueType="num">
                                      <p:cBhvr additive="base">
                                        <p:cTn id="153" dur="500"/>
                                        <p:tgtEl>
                                          <p:spTgt spid="29"/>
                                        </p:tgtEl>
                                        <p:attrNameLst>
                                          <p:attrName>ppt_y</p:attrName>
                                        </p:attrNameLst>
                                      </p:cBhvr>
                                      <p:tavLst>
                                        <p:tav tm="0">
                                          <p:val>
                                            <p:strVal val="#ppt_y+#ppt_h*1.125000"/>
                                          </p:val>
                                        </p:tav>
                                        <p:tav tm="100000">
                                          <p:val>
                                            <p:strVal val="#ppt_y"/>
                                          </p:val>
                                        </p:tav>
                                      </p:tavLst>
                                    </p:anim>
                                    <p:animEffect transition="in" filter="wipe(up)">
                                      <p:cBhvr>
                                        <p:cTn id="154" dur="500"/>
                                        <p:tgtEl>
                                          <p:spTgt spid="29"/>
                                        </p:tgtEl>
                                      </p:cBhvr>
                                    </p:animEffect>
                                  </p:childTnLst>
                                </p:cTn>
                              </p:par>
                            </p:childTnLst>
                          </p:cTn>
                        </p:par>
                      </p:childTnLst>
                    </p:cTn>
                  </p:par>
                  <p:par>
                    <p:cTn id="155" fill="hold">
                      <p:stCondLst>
                        <p:cond delay="indefinite"/>
                      </p:stCondLst>
                      <p:childTnLst>
                        <p:par>
                          <p:cTn id="156" fill="hold">
                            <p:stCondLst>
                              <p:cond delay="0"/>
                            </p:stCondLst>
                            <p:childTnLst>
                              <p:par>
                                <p:cTn id="157" presetID="12" presetClass="entr" presetSubtype="4" fill="hold" grpId="0" nodeType="clickEffect">
                                  <p:stCondLst>
                                    <p:cond delay="0"/>
                                  </p:stCondLst>
                                  <p:childTnLst>
                                    <p:set>
                                      <p:cBhvr>
                                        <p:cTn id="158" dur="1" fill="hold">
                                          <p:stCondLst>
                                            <p:cond delay="0"/>
                                          </p:stCondLst>
                                        </p:cTn>
                                        <p:tgtEl>
                                          <p:spTgt spid="31"/>
                                        </p:tgtEl>
                                        <p:attrNameLst>
                                          <p:attrName>style.visibility</p:attrName>
                                        </p:attrNameLst>
                                      </p:cBhvr>
                                      <p:to>
                                        <p:strVal val="visible"/>
                                      </p:to>
                                    </p:set>
                                    <p:anim calcmode="lin" valueType="num">
                                      <p:cBhvr additive="base">
                                        <p:cTn id="159" dur="500"/>
                                        <p:tgtEl>
                                          <p:spTgt spid="31"/>
                                        </p:tgtEl>
                                        <p:attrNameLst>
                                          <p:attrName>ppt_y</p:attrName>
                                        </p:attrNameLst>
                                      </p:cBhvr>
                                      <p:tavLst>
                                        <p:tav tm="0">
                                          <p:val>
                                            <p:strVal val="#ppt_y+#ppt_h*1.125000"/>
                                          </p:val>
                                        </p:tav>
                                        <p:tav tm="100000">
                                          <p:val>
                                            <p:strVal val="#ppt_y"/>
                                          </p:val>
                                        </p:tav>
                                      </p:tavLst>
                                    </p:anim>
                                    <p:animEffect transition="in" filter="wipe(up)">
                                      <p:cBhvr>
                                        <p:cTn id="160" dur="500"/>
                                        <p:tgtEl>
                                          <p:spTgt spid="31"/>
                                        </p:tgtEl>
                                      </p:cBhvr>
                                    </p:animEffect>
                                  </p:childTnLst>
                                </p:cTn>
                              </p:par>
                            </p:childTnLst>
                          </p:cTn>
                        </p:par>
                      </p:childTnLst>
                    </p:cTn>
                  </p:par>
                  <p:par>
                    <p:cTn id="161" fill="hold">
                      <p:stCondLst>
                        <p:cond delay="indefinite"/>
                      </p:stCondLst>
                      <p:childTnLst>
                        <p:par>
                          <p:cTn id="162" fill="hold">
                            <p:stCondLst>
                              <p:cond delay="0"/>
                            </p:stCondLst>
                            <p:childTnLst>
                              <p:par>
                                <p:cTn id="163" presetID="12" presetClass="entr" presetSubtype="4" fill="hold" nodeType="clickEffect">
                                  <p:stCondLst>
                                    <p:cond delay="0"/>
                                  </p:stCondLst>
                                  <p:childTnLst>
                                    <p:set>
                                      <p:cBhvr>
                                        <p:cTn id="164" dur="1" fill="hold">
                                          <p:stCondLst>
                                            <p:cond delay="0"/>
                                          </p:stCondLst>
                                        </p:cTn>
                                        <p:tgtEl>
                                          <p:spTgt spid="4"/>
                                        </p:tgtEl>
                                        <p:attrNameLst>
                                          <p:attrName>style.visibility</p:attrName>
                                        </p:attrNameLst>
                                      </p:cBhvr>
                                      <p:to>
                                        <p:strVal val="visible"/>
                                      </p:to>
                                    </p:set>
                                    <p:anim calcmode="lin" valueType="num">
                                      <p:cBhvr additive="base">
                                        <p:cTn id="165" dur="500"/>
                                        <p:tgtEl>
                                          <p:spTgt spid="4"/>
                                        </p:tgtEl>
                                        <p:attrNameLst>
                                          <p:attrName>ppt_y</p:attrName>
                                        </p:attrNameLst>
                                      </p:cBhvr>
                                      <p:tavLst>
                                        <p:tav tm="0">
                                          <p:val>
                                            <p:strVal val="#ppt_y+#ppt_h*1.125000"/>
                                          </p:val>
                                        </p:tav>
                                        <p:tav tm="100000">
                                          <p:val>
                                            <p:strVal val="#ppt_y"/>
                                          </p:val>
                                        </p:tav>
                                      </p:tavLst>
                                    </p:anim>
                                    <p:animEffect transition="in" filter="wipe(up)">
                                      <p:cBhvr>
                                        <p:cTn id="166" dur="500"/>
                                        <p:tgtEl>
                                          <p:spTgt spid="4"/>
                                        </p:tgtEl>
                                      </p:cBhvr>
                                    </p:animEffect>
                                  </p:childTnLst>
                                </p:cTn>
                              </p:par>
                            </p:childTnLst>
                          </p:cTn>
                        </p:par>
                      </p:childTnLst>
                    </p:cTn>
                  </p:par>
                  <p:par>
                    <p:cTn id="167" fill="hold">
                      <p:stCondLst>
                        <p:cond delay="indefinite"/>
                      </p:stCondLst>
                      <p:childTnLst>
                        <p:par>
                          <p:cTn id="168" fill="hold">
                            <p:stCondLst>
                              <p:cond delay="0"/>
                            </p:stCondLst>
                            <p:childTnLst>
                              <p:par>
                                <p:cTn id="169" presetID="12" presetClass="entr" presetSubtype="4" fill="hold" grpId="0" nodeType="clickEffect">
                                  <p:stCondLst>
                                    <p:cond delay="0"/>
                                  </p:stCondLst>
                                  <p:childTnLst>
                                    <p:set>
                                      <p:cBhvr>
                                        <p:cTn id="170" dur="1" fill="hold">
                                          <p:stCondLst>
                                            <p:cond delay="0"/>
                                          </p:stCondLst>
                                        </p:cTn>
                                        <p:tgtEl>
                                          <p:spTgt spid="32"/>
                                        </p:tgtEl>
                                        <p:attrNameLst>
                                          <p:attrName>style.visibility</p:attrName>
                                        </p:attrNameLst>
                                      </p:cBhvr>
                                      <p:to>
                                        <p:strVal val="visible"/>
                                      </p:to>
                                    </p:set>
                                    <p:anim calcmode="lin" valueType="num">
                                      <p:cBhvr additive="base">
                                        <p:cTn id="171" dur="500"/>
                                        <p:tgtEl>
                                          <p:spTgt spid="32"/>
                                        </p:tgtEl>
                                        <p:attrNameLst>
                                          <p:attrName>ppt_y</p:attrName>
                                        </p:attrNameLst>
                                      </p:cBhvr>
                                      <p:tavLst>
                                        <p:tav tm="0">
                                          <p:val>
                                            <p:strVal val="#ppt_y+#ppt_h*1.125000"/>
                                          </p:val>
                                        </p:tav>
                                        <p:tav tm="100000">
                                          <p:val>
                                            <p:strVal val="#ppt_y"/>
                                          </p:val>
                                        </p:tav>
                                      </p:tavLst>
                                    </p:anim>
                                    <p:animEffect transition="in" filter="wipe(up)">
                                      <p:cBhvr>
                                        <p:cTn id="172" dur="500"/>
                                        <p:tgtEl>
                                          <p:spTgt spid="32"/>
                                        </p:tgtEl>
                                      </p:cBhvr>
                                    </p:animEffect>
                                  </p:childTnLst>
                                </p:cTn>
                              </p:par>
                            </p:childTnLst>
                          </p:cTn>
                        </p:par>
                      </p:childTnLst>
                    </p:cTn>
                  </p:par>
                  <p:par>
                    <p:cTn id="173" fill="hold">
                      <p:stCondLst>
                        <p:cond delay="indefinite"/>
                      </p:stCondLst>
                      <p:childTnLst>
                        <p:par>
                          <p:cTn id="174" fill="hold">
                            <p:stCondLst>
                              <p:cond delay="0"/>
                            </p:stCondLst>
                            <p:childTnLst>
                              <p:par>
                                <p:cTn id="175" presetID="12" presetClass="entr" presetSubtype="4" fill="hold" nodeType="clickEffect">
                                  <p:stCondLst>
                                    <p:cond delay="0"/>
                                  </p:stCondLst>
                                  <p:childTnLst>
                                    <p:set>
                                      <p:cBhvr>
                                        <p:cTn id="176" dur="1" fill="hold">
                                          <p:stCondLst>
                                            <p:cond delay="0"/>
                                          </p:stCondLst>
                                        </p:cTn>
                                        <p:tgtEl>
                                          <p:spTgt spid="34"/>
                                        </p:tgtEl>
                                        <p:attrNameLst>
                                          <p:attrName>style.visibility</p:attrName>
                                        </p:attrNameLst>
                                      </p:cBhvr>
                                      <p:to>
                                        <p:strVal val="visible"/>
                                      </p:to>
                                    </p:set>
                                    <p:anim calcmode="lin" valueType="num">
                                      <p:cBhvr additive="base">
                                        <p:cTn id="177" dur="500"/>
                                        <p:tgtEl>
                                          <p:spTgt spid="34"/>
                                        </p:tgtEl>
                                        <p:attrNameLst>
                                          <p:attrName>ppt_y</p:attrName>
                                        </p:attrNameLst>
                                      </p:cBhvr>
                                      <p:tavLst>
                                        <p:tav tm="0">
                                          <p:val>
                                            <p:strVal val="#ppt_y+#ppt_h*1.125000"/>
                                          </p:val>
                                        </p:tav>
                                        <p:tav tm="100000">
                                          <p:val>
                                            <p:strVal val="#ppt_y"/>
                                          </p:val>
                                        </p:tav>
                                      </p:tavLst>
                                    </p:anim>
                                    <p:animEffect transition="in" filter="wipe(up)">
                                      <p:cBhvr>
                                        <p:cTn id="178" dur="500"/>
                                        <p:tgtEl>
                                          <p:spTgt spid="34"/>
                                        </p:tgtEl>
                                      </p:cBhvr>
                                    </p:animEffect>
                                  </p:childTnLst>
                                </p:cTn>
                              </p:par>
                            </p:childTnLst>
                          </p:cTn>
                        </p:par>
                      </p:childTnLst>
                    </p:cTn>
                  </p:par>
                  <p:par>
                    <p:cTn id="179" fill="hold">
                      <p:stCondLst>
                        <p:cond delay="indefinite"/>
                      </p:stCondLst>
                      <p:childTnLst>
                        <p:par>
                          <p:cTn id="180" fill="hold">
                            <p:stCondLst>
                              <p:cond delay="0"/>
                            </p:stCondLst>
                            <p:childTnLst>
                              <p:par>
                                <p:cTn id="181" presetID="12" presetClass="entr" presetSubtype="4" fill="hold" grpId="0" nodeType="clickEffect">
                                  <p:stCondLst>
                                    <p:cond delay="0"/>
                                  </p:stCondLst>
                                  <p:childTnLst>
                                    <p:set>
                                      <p:cBhvr>
                                        <p:cTn id="182" dur="1" fill="hold">
                                          <p:stCondLst>
                                            <p:cond delay="0"/>
                                          </p:stCondLst>
                                        </p:cTn>
                                        <p:tgtEl>
                                          <p:spTgt spid="33"/>
                                        </p:tgtEl>
                                        <p:attrNameLst>
                                          <p:attrName>style.visibility</p:attrName>
                                        </p:attrNameLst>
                                      </p:cBhvr>
                                      <p:to>
                                        <p:strVal val="visible"/>
                                      </p:to>
                                    </p:set>
                                    <p:anim calcmode="lin" valueType="num">
                                      <p:cBhvr additive="base">
                                        <p:cTn id="183" dur="500"/>
                                        <p:tgtEl>
                                          <p:spTgt spid="33"/>
                                        </p:tgtEl>
                                        <p:attrNameLst>
                                          <p:attrName>ppt_y</p:attrName>
                                        </p:attrNameLst>
                                      </p:cBhvr>
                                      <p:tavLst>
                                        <p:tav tm="0">
                                          <p:val>
                                            <p:strVal val="#ppt_y+#ppt_h*1.125000"/>
                                          </p:val>
                                        </p:tav>
                                        <p:tav tm="100000">
                                          <p:val>
                                            <p:strVal val="#ppt_y"/>
                                          </p:val>
                                        </p:tav>
                                      </p:tavLst>
                                    </p:anim>
                                    <p:animEffect transition="in" filter="wipe(up)">
                                      <p:cBhvr>
                                        <p:cTn id="184" dur="500"/>
                                        <p:tgtEl>
                                          <p:spTgt spid="33"/>
                                        </p:tgtEl>
                                      </p:cBhvr>
                                    </p:animEffect>
                                  </p:childTnLst>
                                </p:cTn>
                              </p:par>
                            </p:childTnLst>
                          </p:cTn>
                        </p:par>
                      </p:childTnLst>
                    </p:cTn>
                  </p:par>
                  <p:par>
                    <p:cTn id="185" fill="hold">
                      <p:stCondLst>
                        <p:cond delay="indefinite"/>
                      </p:stCondLst>
                      <p:childTnLst>
                        <p:par>
                          <p:cTn id="186" fill="hold">
                            <p:stCondLst>
                              <p:cond delay="0"/>
                            </p:stCondLst>
                            <p:childTnLst>
                              <p:par>
                                <p:cTn id="187" presetID="12" presetClass="entr" presetSubtype="4" fill="hold" nodeType="clickEffect">
                                  <p:stCondLst>
                                    <p:cond delay="0"/>
                                  </p:stCondLst>
                                  <p:childTnLst>
                                    <p:set>
                                      <p:cBhvr>
                                        <p:cTn id="188" dur="1" fill="hold">
                                          <p:stCondLst>
                                            <p:cond delay="0"/>
                                          </p:stCondLst>
                                        </p:cTn>
                                        <p:tgtEl>
                                          <p:spTgt spid="36"/>
                                        </p:tgtEl>
                                        <p:attrNameLst>
                                          <p:attrName>style.visibility</p:attrName>
                                        </p:attrNameLst>
                                      </p:cBhvr>
                                      <p:to>
                                        <p:strVal val="visible"/>
                                      </p:to>
                                    </p:set>
                                    <p:anim calcmode="lin" valueType="num">
                                      <p:cBhvr additive="base">
                                        <p:cTn id="189" dur="500"/>
                                        <p:tgtEl>
                                          <p:spTgt spid="36"/>
                                        </p:tgtEl>
                                        <p:attrNameLst>
                                          <p:attrName>ppt_y</p:attrName>
                                        </p:attrNameLst>
                                      </p:cBhvr>
                                      <p:tavLst>
                                        <p:tav tm="0">
                                          <p:val>
                                            <p:strVal val="#ppt_y+#ppt_h*1.125000"/>
                                          </p:val>
                                        </p:tav>
                                        <p:tav tm="100000">
                                          <p:val>
                                            <p:strVal val="#ppt_y"/>
                                          </p:val>
                                        </p:tav>
                                      </p:tavLst>
                                    </p:anim>
                                    <p:animEffect transition="in" filter="wipe(up)">
                                      <p:cBhvr>
                                        <p:cTn id="190" dur="500"/>
                                        <p:tgtEl>
                                          <p:spTgt spid="36"/>
                                        </p:tgtEl>
                                      </p:cBhvr>
                                    </p:animEffect>
                                  </p:childTnLst>
                                </p:cTn>
                              </p:par>
                              <p:par>
                                <p:cTn id="191" presetID="12" presetClass="entr" presetSubtype="4" fill="hold" nodeType="withEffect">
                                  <p:stCondLst>
                                    <p:cond delay="0"/>
                                  </p:stCondLst>
                                  <p:childTnLst>
                                    <p:set>
                                      <p:cBhvr>
                                        <p:cTn id="192" dur="1" fill="hold">
                                          <p:stCondLst>
                                            <p:cond delay="0"/>
                                          </p:stCondLst>
                                        </p:cTn>
                                        <p:tgtEl>
                                          <p:spTgt spid="35"/>
                                        </p:tgtEl>
                                        <p:attrNameLst>
                                          <p:attrName>style.visibility</p:attrName>
                                        </p:attrNameLst>
                                      </p:cBhvr>
                                      <p:to>
                                        <p:strVal val="visible"/>
                                      </p:to>
                                    </p:set>
                                    <p:anim calcmode="lin" valueType="num">
                                      <p:cBhvr additive="base">
                                        <p:cTn id="193" dur="500"/>
                                        <p:tgtEl>
                                          <p:spTgt spid="35"/>
                                        </p:tgtEl>
                                        <p:attrNameLst>
                                          <p:attrName>ppt_y</p:attrName>
                                        </p:attrNameLst>
                                      </p:cBhvr>
                                      <p:tavLst>
                                        <p:tav tm="0">
                                          <p:val>
                                            <p:strVal val="#ppt_y+#ppt_h*1.125000"/>
                                          </p:val>
                                        </p:tav>
                                        <p:tav tm="100000">
                                          <p:val>
                                            <p:strVal val="#ppt_y"/>
                                          </p:val>
                                        </p:tav>
                                      </p:tavLst>
                                    </p:anim>
                                    <p:animEffect transition="in" filter="wipe(up)">
                                      <p:cBhvr>
                                        <p:cTn id="194" dur="500"/>
                                        <p:tgtEl>
                                          <p:spTgt spid="35"/>
                                        </p:tgtEl>
                                      </p:cBhvr>
                                    </p:animEffect>
                                  </p:childTnLst>
                                </p:cTn>
                              </p:par>
                            </p:childTnLst>
                          </p:cTn>
                        </p:par>
                      </p:childTnLst>
                    </p:cTn>
                  </p:par>
                  <p:par>
                    <p:cTn id="195" fill="hold">
                      <p:stCondLst>
                        <p:cond delay="indefinite"/>
                      </p:stCondLst>
                      <p:childTnLst>
                        <p:par>
                          <p:cTn id="196" fill="hold">
                            <p:stCondLst>
                              <p:cond delay="0"/>
                            </p:stCondLst>
                            <p:childTnLst>
                              <p:par>
                                <p:cTn id="197" presetID="12" presetClass="entr" presetSubtype="4" fill="hold" grpId="0" nodeType="clickEffect">
                                  <p:stCondLst>
                                    <p:cond delay="0"/>
                                  </p:stCondLst>
                                  <p:childTnLst>
                                    <p:set>
                                      <p:cBhvr>
                                        <p:cTn id="198" dur="1" fill="hold">
                                          <p:stCondLst>
                                            <p:cond delay="0"/>
                                          </p:stCondLst>
                                        </p:cTn>
                                        <p:tgtEl>
                                          <p:spTgt spid="37"/>
                                        </p:tgtEl>
                                        <p:attrNameLst>
                                          <p:attrName>style.visibility</p:attrName>
                                        </p:attrNameLst>
                                      </p:cBhvr>
                                      <p:to>
                                        <p:strVal val="visible"/>
                                      </p:to>
                                    </p:set>
                                    <p:anim calcmode="lin" valueType="num">
                                      <p:cBhvr additive="base">
                                        <p:cTn id="199" dur="500"/>
                                        <p:tgtEl>
                                          <p:spTgt spid="37"/>
                                        </p:tgtEl>
                                        <p:attrNameLst>
                                          <p:attrName>ppt_y</p:attrName>
                                        </p:attrNameLst>
                                      </p:cBhvr>
                                      <p:tavLst>
                                        <p:tav tm="0">
                                          <p:val>
                                            <p:strVal val="#ppt_y+#ppt_h*1.125000"/>
                                          </p:val>
                                        </p:tav>
                                        <p:tav tm="100000">
                                          <p:val>
                                            <p:strVal val="#ppt_y"/>
                                          </p:val>
                                        </p:tav>
                                      </p:tavLst>
                                    </p:anim>
                                    <p:animEffect transition="in" filter="wipe(up)">
                                      <p:cBhvr>
                                        <p:cTn id="200" dur="500"/>
                                        <p:tgtEl>
                                          <p:spTgt spid="37"/>
                                        </p:tgtEl>
                                      </p:cBhvr>
                                    </p:animEffect>
                                  </p:childTnLst>
                                </p:cTn>
                              </p:par>
                            </p:childTnLst>
                          </p:cTn>
                        </p:par>
                      </p:childTnLst>
                    </p:cTn>
                  </p:par>
                  <p:par>
                    <p:cTn id="201" fill="hold">
                      <p:stCondLst>
                        <p:cond delay="indefinite"/>
                      </p:stCondLst>
                      <p:childTnLst>
                        <p:par>
                          <p:cTn id="202" fill="hold">
                            <p:stCondLst>
                              <p:cond delay="0"/>
                            </p:stCondLst>
                            <p:childTnLst>
                              <p:par>
                                <p:cTn id="203" presetID="12" presetClass="entr" presetSubtype="4" fill="hold" nodeType="clickEffect">
                                  <p:stCondLst>
                                    <p:cond delay="0"/>
                                  </p:stCondLst>
                                  <p:childTnLst>
                                    <p:set>
                                      <p:cBhvr>
                                        <p:cTn id="204" dur="1" fill="hold">
                                          <p:stCondLst>
                                            <p:cond delay="0"/>
                                          </p:stCondLst>
                                        </p:cTn>
                                        <p:tgtEl>
                                          <p:spTgt spid="38"/>
                                        </p:tgtEl>
                                        <p:attrNameLst>
                                          <p:attrName>style.visibility</p:attrName>
                                        </p:attrNameLst>
                                      </p:cBhvr>
                                      <p:to>
                                        <p:strVal val="visible"/>
                                      </p:to>
                                    </p:set>
                                    <p:anim calcmode="lin" valueType="num">
                                      <p:cBhvr additive="base">
                                        <p:cTn id="205" dur="500"/>
                                        <p:tgtEl>
                                          <p:spTgt spid="38"/>
                                        </p:tgtEl>
                                        <p:attrNameLst>
                                          <p:attrName>ppt_y</p:attrName>
                                        </p:attrNameLst>
                                      </p:cBhvr>
                                      <p:tavLst>
                                        <p:tav tm="0">
                                          <p:val>
                                            <p:strVal val="#ppt_y+#ppt_h*1.125000"/>
                                          </p:val>
                                        </p:tav>
                                        <p:tav tm="100000">
                                          <p:val>
                                            <p:strVal val="#ppt_y"/>
                                          </p:val>
                                        </p:tav>
                                      </p:tavLst>
                                    </p:anim>
                                    <p:animEffect transition="in" filter="wipe(up)">
                                      <p:cBhvr>
                                        <p:cTn id="206" dur="500"/>
                                        <p:tgtEl>
                                          <p:spTgt spid="38"/>
                                        </p:tgtEl>
                                      </p:cBhvr>
                                    </p:animEffect>
                                  </p:childTnLst>
                                </p:cTn>
                              </p:par>
                              <p:par>
                                <p:cTn id="207" presetID="12" presetClass="entr" presetSubtype="4" fill="hold" nodeType="withEffect">
                                  <p:stCondLst>
                                    <p:cond delay="0"/>
                                  </p:stCondLst>
                                  <p:childTnLst>
                                    <p:set>
                                      <p:cBhvr>
                                        <p:cTn id="208" dur="1" fill="hold">
                                          <p:stCondLst>
                                            <p:cond delay="0"/>
                                          </p:stCondLst>
                                        </p:cTn>
                                        <p:tgtEl>
                                          <p:spTgt spid="39"/>
                                        </p:tgtEl>
                                        <p:attrNameLst>
                                          <p:attrName>style.visibility</p:attrName>
                                        </p:attrNameLst>
                                      </p:cBhvr>
                                      <p:to>
                                        <p:strVal val="visible"/>
                                      </p:to>
                                    </p:set>
                                    <p:anim calcmode="lin" valueType="num">
                                      <p:cBhvr additive="base">
                                        <p:cTn id="209" dur="500"/>
                                        <p:tgtEl>
                                          <p:spTgt spid="39"/>
                                        </p:tgtEl>
                                        <p:attrNameLst>
                                          <p:attrName>ppt_y</p:attrName>
                                        </p:attrNameLst>
                                      </p:cBhvr>
                                      <p:tavLst>
                                        <p:tav tm="0">
                                          <p:val>
                                            <p:strVal val="#ppt_y+#ppt_h*1.125000"/>
                                          </p:val>
                                        </p:tav>
                                        <p:tav tm="100000">
                                          <p:val>
                                            <p:strVal val="#ppt_y"/>
                                          </p:val>
                                        </p:tav>
                                      </p:tavLst>
                                    </p:anim>
                                    <p:animEffect transition="in" filter="wipe(up)">
                                      <p:cBhvr>
                                        <p:cTn id="210" dur="500"/>
                                        <p:tgtEl>
                                          <p:spTgt spid="39"/>
                                        </p:tgtEl>
                                      </p:cBhvr>
                                    </p:animEffect>
                                  </p:childTnLst>
                                </p:cTn>
                              </p:par>
                            </p:childTnLst>
                          </p:cTn>
                        </p:par>
                      </p:childTnLst>
                    </p:cTn>
                  </p:par>
                  <p:par>
                    <p:cTn id="211" fill="hold">
                      <p:stCondLst>
                        <p:cond delay="indefinite"/>
                      </p:stCondLst>
                      <p:childTnLst>
                        <p:par>
                          <p:cTn id="212" fill="hold">
                            <p:stCondLst>
                              <p:cond delay="0"/>
                            </p:stCondLst>
                            <p:childTnLst>
                              <p:par>
                                <p:cTn id="213" presetID="12" presetClass="entr" presetSubtype="4" fill="hold" grpId="0" nodeType="clickEffect">
                                  <p:stCondLst>
                                    <p:cond delay="0"/>
                                  </p:stCondLst>
                                  <p:childTnLst>
                                    <p:set>
                                      <p:cBhvr>
                                        <p:cTn id="214" dur="1" fill="hold">
                                          <p:stCondLst>
                                            <p:cond delay="0"/>
                                          </p:stCondLst>
                                        </p:cTn>
                                        <p:tgtEl>
                                          <p:spTgt spid="40"/>
                                        </p:tgtEl>
                                        <p:attrNameLst>
                                          <p:attrName>style.visibility</p:attrName>
                                        </p:attrNameLst>
                                      </p:cBhvr>
                                      <p:to>
                                        <p:strVal val="visible"/>
                                      </p:to>
                                    </p:set>
                                    <p:anim calcmode="lin" valueType="num">
                                      <p:cBhvr additive="base">
                                        <p:cTn id="215" dur="500"/>
                                        <p:tgtEl>
                                          <p:spTgt spid="40"/>
                                        </p:tgtEl>
                                        <p:attrNameLst>
                                          <p:attrName>ppt_y</p:attrName>
                                        </p:attrNameLst>
                                      </p:cBhvr>
                                      <p:tavLst>
                                        <p:tav tm="0">
                                          <p:val>
                                            <p:strVal val="#ppt_y+#ppt_h*1.125000"/>
                                          </p:val>
                                        </p:tav>
                                        <p:tav tm="100000">
                                          <p:val>
                                            <p:strVal val="#ppt_y"/>
                                          </p:val>
                                        </p:tav>
                                      </p:tavLst>
                                    </p:anim>
                                    <p:animEffect transition="in" filter="wipe(up)">
                                      <p:cBhvr>
                                        <p:cTn id="21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P spid="13" grpId="0"/>
      <p:bldP spid="16" grpId="0"/>
      <p:bldP spid="19" grpId="0"/>
      <p:bldP spid="20" grpId="0"/>
      <p:bldP spid="21" grpId="0"/>
      <p:bldP spid="24" grpId="0"/>
      <p:bldP spid="25" grpId="0"/>
      <p:bldP spid="28" grpId="0"/>
      <p:bldP spid="31" grpId="0"/>
      <p:bldP spid="32" grpId="0"/>
      <p:bldP spid="33" grpId="0"/>
      <p:bldP spid="37" grpId="0"/>
      <p:bldP spid="4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E7B675A-1F0B-4952-9972-F45131B180CE}"/>
              </a:ext>
            </a:extLst>
          </p:cNvPr>
          <p:cNvSpPr/>
          <p:nvPr/>
        </p:nvSpPr>
        <p:spPr>
          <a:xfrm>
            <a:off x="664210" y="6154420"/>
            <a:ext cx="8267065"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The   woman   saw   the   man   with   a   telescope. </a:t>
            </a:r>
          </a:p>
        </p:txBody>
      </p:sp>
      <p:cxnSp>
        <p:nvCxnSpPr>
          <p:cNvPr id="3" name="直接连接符 2">
            <a:extLst>
              <a:ext uri="{FF2B5EF4-FFF2-40B4-BE49-F238E27FC236}">
                <a16:creationId xmlns:a16="http://schemas.microsoft.com/office/drawing/2014/main" id="{B7B52513-0138-4ED3-ADC6-FD3181F8F669}"/>
              </a:ext>
            </a:extLst>
          </p:cNvPr>
          <p:cNvCxnSpPr/>
          <p:nvPr/>
        </p:nvCxnSpPr>
        <p:spPr>
          <a:xfrm flipH="1">
            <a:off x="3248025" y="3413760"/>
            <a:ext cx="5080" cy="28606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5BAFA3C1-A9F1-4D12-A3B8-9BA56D96F180}"/>
              </a:ext>
            </a:extLst>
          </p:cNvPr>
          <p:cNvCxnSpPr/>
          <p:nvPr/>
        </p:nvCxnSpPr>
        <p:spPr>
          <a:xfrm>
            <a:off x="4066540" y="3806190"/>
            <a:ext cx="19685" cy="24403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88F87BAD-3BAC-468A-8D23-02E8632A9BD3}"/>
              </a:ext>
            </a:extLst>
          </p:cNvPr>
          <p:cNvCxnSpPr/>
          <p:nvPr/>
        </p:nvCxnSpPr>
        <p:spPr>
          <a:xfrm flipH="1">
            <a:off x="5008245" y="4198620"/>
            <a:ext cx="17145" cy="2103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A7290523-172F-4B8D-A7BE-6CB3C9AB5429}"/>
              </a:ext>
            </a:extLst>
          </p:cNvPr>
          <p:cNvCxnSpPr/>
          <p:nvPr/>
        </p:nvCxnSpPr>
        <p:spPr>
          <a:xfrm flipH="1">
            <a:off x="5930265" y="4895850"/>
            <a:ext cx="10795" cy="13506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9A9DB780-0B49-4D40-BA1A-E00A262F507F}"/>
              </a:ext>
            </a:extLst>
          </p:cNvPr>
          <p:cNvCxnSpPr/>
          <p:nvPr/>
        </p:nvCxnSpPr>
        <p:spPr>
          <a:xfrm flipH="1">
            <a:off x="6614795" y="5636260"/>
            <a:ext cx="14605" cy="6242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E1640376-4C11-427B-A4C3-A7BABAF28B5A}"/>
              </a:ext>
            </a:extLst>
          </p:cNvPr>
          <p:cNvCxnSpPr/>
          <p:nvPr/>
        </p:nvCxnSpPr>
        <p:spPr>
          <a:xfrm flipH="1">
            <a:off x="7620635" y="5650230"/>
            <a:ext cx="14605" cy="6242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6A148CE9-539C-478D-B679-32C418E58E9B}"/>
              </a:ext>
            </a:extLst>
          </p:cNvPr>
          <p:cNvSpPr/>
          <p:nvPr/>
        </p:nvSpPr>
        <p:spPr>
          <a:xfrm>
            <a:off x="7416800" y="529082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N </a:t>
            </a:r>
          </a:p>
        </p:txBody>
      </p:sp>
      <p:sp>
        <p:nvSpPr>
          <p:cNvPr id="10" name="矩形 9">
            <a:extLst>
              <a:ext uri="{FF2B5EF4-FFF2-40B4-BE49-F238E27FC236}">
                <a16:creationId xmlns:a16="http://schemas.microsoft.com/office/drawing/2014/main" id="{81CA4D91-BB8D-41F1-B9A3-6E3FCF2B946F}"/>
              </a:ext>
            </a:extLst>
          </p:cNvPr>
          <p:cNvSpPr/>
          <p:nvPr/>
        </p:nvSpPr>
        <p:spPr>
          <a:xfrm>
            <a:off x="6230620" y="525018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Det</a:t>
            </a:r>
          </a:p>
        </p:txBody>
      </p:sp>
      <p:sp>
        <p:nvSpPr>
          <p:cNvPr id="11" name="矩形 10">
            <a:extLst>
              <a:ext uri="{FF2B5EF4-FFF2-40B4-BE49-F238E27FC236}">
                <a16:creationId xmlns:a16="http://schemas.microsoft.com/office/drawing/2014/main" id="{23A4D82A-A38F-4FC8-A6E3-340766A670AA}"/>
              </a:ext>
            </a:extLst>
          </p:cNvPr>
          <p:cNvSpPr/>
          <p:nvPr/>
        </p:nvSpPr>
        <p:spPr>
          <a:xfrm>
            <a:off x="5783580" y="450977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P </a:t>
            </a:r>
          </a:p>
        </p:txBody>
      </p:sp>
      <p:cxnSp>
        <p:nvCxnSpPr>
          <p:cNvPr id="12" name="直接连接符 11">
            <a:extLst>
              <a:ext uri="{FF2B5EF4-FFF2-40B4-BE49-F238E27FC236}">
                <a16:creationId xmlns:a16="http://schemas.microsoft.com/office/drawing/2014/main" id="{7851E32B-C865-4EE6-8A62-83D0F09A3A0D}"/>
              </a:ext>
            </a:extLst>
          </p:cNvPr>
          <p:cNvCxnSpPr/>
          <p:nvPr/>
        </p:nvCxnSpPr>
        <p:spPr>
          <a:xfrm flipV="1">
            <a:off x="6695440" y="4910455"/>
            <a:ext cx="421005" cy="435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B5E7D94-97C5-401B-8CB6-7B6ECA9BD9DD}"/>
              </a:ext>
            </a:extLst>
          </p:cNvPr>
          <p:cNvCxnSpPr/>
          <p:nvPr/>
        </p:nvCxnSpPr>
        <p:spPr>
          <a:xfrm flipH="1" flipV="1">
            <a:off x="7131050" y="4926965"/>
            <a:ext cx="421005" cy="435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525F97F0-C6CF-42F1-9B12-8104C3D507D6}"/>
              </a:ext>
            </a:extLst>
          </p:cNvPr>
          <p:cNvSpPr/>
          <p:nvPr/>
        </p:nvSpPr>
        <p:spPr>
          <a:xfrm>
            <a:off x="6776720" y="453898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NP </a:t>
            </a:r>
          </a:p>
        </p:txBody>
      </p:sp>
      <p:cxnSp>
        <p:nvCxnSpPr>
          <p:cNvPr id="15" name="直接连接符 14">
            <a:extLst>
              <a:ext uri="{FF2B5EF4-FFF2-40B4-BE49-F238E27FC236}">
                <a16:creationId xmlns:a16="http://schemas.microsoft.com/office/drawing/2014/main" id="{7FFD7084-B10A-4911-B0B8-4747A9E897C5}"/>
              </a:ext>
            </a:extLst>
          </p:cNvPr>
          <p:cNvCxnSpPr/>
          <p:nvPr/>
        </p:nvCxnSpPr>
        <p:spPr>
          <a:xfrm flipV="1">
            <a:off x="6040120" y="4143375"/>
            <a:ext cx="421005" cy="435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79B1CC3-15BA-4F0C-BC8C-3E67B349B6C7}"/>
              </a:ext>
            </a:extLst>
          </p:cNvPr>
          <p:cNvCxnSpPr/>
          <p:nvPr/>
        </p:nvCxnSpPr>
        <p:spPr>
          <a:xfrm flipH="1" flipV="1">
            <a:off x="6489700" y="4159885"/>
            <a:ext cx="421005" cy="435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BD98FD99-05D0-49F3-A9D7-3A088FDF3FF9}"/>
              </a:ext>
            </a:extLst>
          </p:cNvPr>
          <p:cNvSpPr/>
          <p:nvPr/>
        </p:nvSpPr>
        <p:spPr>
          <a:xfrm>
            <a:off x="6219190" y="375793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PP </a:t>
            </a:r>
          </a:p>
        </p:txBody>
      </p:sp>
      <p:sp>
        <p:nvSpPr>
          <p:cNvPr id="18" name="矩形 17">
            <a:extLst>
              <a:ext uri="{FF2B5EF4-FFF2-40B4-BE49-F238E27FC236}">
                <a16:creationId xmlns:a16="http://schemas.microsoft.com/office/drawing/2014/main" id="{67D784E9-22DE-4F25-8FF3-384D91B47630}"/>
              </a:ext>
            </a:extLst>
          </p:cNvPr>
          <p:cNvSpPr/>
          <p:nvPr/>
        </p:nvSpPr>
        <p:spPr>
          <a:xfrm>
            <a:off x="4823460" y="382905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N</a:t>
            </a:r>
          </a:p>
        </p:txBody>
      </p:sp>
      <p:cxnSp>
        <p:nvCxnSpPr>
          <p:cNvPr id="19" name="直接连接符 18">
            <a:extLst>
              <a:ext uri="{FF2B5EF4-FFF2-40B4-BE49-F238E27FC236}">
                <a16:creationId xmlns:a16="http://schemas.microsoft.com/office/drawing/2014/main" id="{15E2B986-A445-4A4E-A732-06BEAAC5C6E0}"/>
              </a:ext>
            </a:extLst>
          </p:cNvPr>
          <p:cNvCxnSpPr/>
          <p:nvPr/>
        </p:nvCxnSpPr>
        <p:spPr>
          <a:xfrm flipV="1">
            <a:off x="5025390" y="3691255"/>
            <a:ext cx="712470" cy="245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0410C58-E715-45E5-929D-C9288FA2D515}"/>
              </a:ext>
            </a:extLst>
          </p:cNvPr>
          <p:cNvCxnSpPr/>
          <p:nvPr/>
        </p:nvCxnSpPr>
        <p:spPr>
          <a:xfrm flipH="1" flipV="1">
            <a:off x="5669280" y="3692525"/>
            <a:ext cx="712470" cy="245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B57BF717-E2BB-426E-8547-A017CA491F10}"/>
              </a:ext>
            </a:extLst>
          </p:cNvPr>
          <p:cNvSpPr/>
          <p:nvPr/>
        </p:nvSpPr>
        <p:spPr>
          <a:xfrm>
            <a:off x="5368290" y="335407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NP </a:t>
            </a:r>
          </a:p>
        </p:txBody>
      </p:sp>
      <p:sp>
        <p:nvSpPr>
          <p:cNvPr id="22" name="矩形 21">
            <a:extLst>
              <a:ext uri="{FF2B5EF4-FFF2-40B4-BE49-F238E27FC236}">
                <a16:creationId xmlns:a16="http://schemas.microsoft.com/office/drawing/2014/main" id="{1AF9FDA8-FF6D-4477-A6E4-04F43BA0DC39}"/>
              </a:ext>
            </a:extLst>
          </p:cNvPr>
          <p:cNvSpPr/>
          <p:nvPr/>
        </p:nvSpPr>
        <p:spPr>
          <a:xfrm>
            <a:off x="3666490" y="3434715"/>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Det</a:t>
            </a:r>
          </a:p>
        </p:txBody>
      </p:sp>
      <p:cxnSp>
        <p:nvCxnSpPr>
          <p:cNvPr id="23" name="直接连接符 22">
            <a:extLst>
              <a:ext uri="{FF2B5EF4-FFF2-40B4-BE49-F238E27FC236}">
                <a16:creationId xmlns:a16="http://schemas.microsoft.com/office/drawing/2014/main" id="{CCAA834A-2FE2-4AA2-BEC5-4DC44D5D1878}"/>
              </a:ext>
            </a:extLst>
          </p:cNvPr>
          <p:cNvCxnSpPr/>
          <p:nvPr/>
        </p:nvCxnSpPr>
        <p:spPr>
          <a:xfrm flipV="1">
            <a:off x="4090670" y="3315335"/>
            <a:ext cx="712470" cy="245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4C32C53-7146-4F4A-B0FB-F9122FE2398A}"/>
              </a:ext>
            </a:extLst>
          </p:cNvPr>
          <p:cNvCxnSpPr/>
          <p:nvPr/>
        </p:nvCxnSpPr>
        <p:spPr>
          <a:xfrm flipH="1" flipV="1">
            <a:off x="4804410" y="3302635"/>
            <a:ext cx="712470" cy="245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304D3EFC-F9DC-4273-88C8-5C4538547220}"/>
              </a:ext>
            </a:extLst>
          </p:cNvPr>
          <p:cNvSpPr/>
          <p:nvPr/>
        </p:nvSpPr>
        <p:spPr>
          <a:xfrm>
            <a:off x="4489450" y="293624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NP </a:t>
            </a:r>
          </a:p>
        </p:txBody>
      </p:sp>
      <p:sp>
        <p:nvSpPr>
          <p:cNvPr id="26" name="矩形 25">
            <a:extLst>
              <a:ext uri="{FF2B5EF4-FFF2-40B4-BE49-F238E27FC236}">
                <a16:creationId xmlns:a16="http://schemas.microsoft.com/office/drawing/2014/main" id="{230867BD-805A-45AD-9FEF-AAF3771142F0}"/>
              </a:ext>
            </a:extLst>
          </p:cNvPr>
          <p:cNvSpPr/>
          <p:nvPr/>
        </p:nvSpPr>
        <p:spPr>
          <a:xfrm>
            <a:off x="3060700" y="3088005"/>
            <a:ext cx="116713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V</a:t>
            </a:r>
          </a:p>
        </p:txBody>
      </p:sp>
      <p:cxnSp>
        <p:nvCxnSpPr>
          <p:cNvPr id="27" name="直接连接符 26">
            <a:extLst>
              <a:ext uri="{FF2B5EF4-FFF2-40B4-BE49-F238E27FC236}">
                <a16:creationId xmlns:a16="http://schemas.microsoft.com/office/drawing/2014/main" id="{7C9BB5A9-8128-4E5C-B87A-D76CDFF3E0BE}"/>
              </a:ext>
            </a:extLst>
          </p:cNvPr>
          <p:cNvCxnSpPr/>
          <p:nvPr/>
        </p:nvCxnSpPr>
        <p:spPr>
          <a:xfrm flipV="1">
            <a:off x="3253105" y="2936240"/>
            <a:ext cx="712470" cy="245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47D68563-6D9A-40F5-A40D-AA58F9F6DA18}"/>
              </a:ext>
            </a:extLst>
          </p:cNvPr>
          <p:cNvCxnSpPr/>
          <p:nvPr/>
        </p:nvCxnSpPr>
        <p:spPr>
          <a:xfrm flipH="1" flipV="1">
            <a:off x="3965575" y="2943860"/>
            <a:ext cx="712470" cy="245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FC1935CF-F622-419D-8DE7-DD88C7945221}"/>
              </a:ext>
            </a:extLst>
          </p:cNvPr>
          <p:cNvSpPr/>
          <p:nvPr/>
        </p:nvSpPr>
        <p:spPr>
          <a:xfrm>
            <a:off x="3666490" y="256032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VP </a:t>
            </a:r>
          </a:p>
        </p:txBody>
      </p:sp>
      <p:cxnSp>
        <p:nvCxnSpPr>
          <p:cNvPr id="30" name="直接连接符 29">
            <a:extLst>
              <a:ext uri="{FF2B5EF4-FFF2-40B4-BE49-F238E27FC236}">
                <a16:creationId xmlns:a16="http://schemas.microsoft.com/office/drawing/2014/main" id="{9729C758-B937-4184-8F0D-1552F6C1BEFD}"/>
              </a:ext>
            </a:extLst>
          </p:cNvPr>
          <p:cNvCxnSpPr/>
          <p:nvPr/>
        </p:nvCxnSpPr>
        <p:spPr>
          <a:xfrm flipH="1">
            <a:off x="2176780" y="3441700"/>
            <a:ext cx="5080" cy="28606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0BB96BB-1482-4713-BFFC-017FBEC6CA1A}"/>
              </a:ext>
            </a:extLst>
          </p:cNvPr>
          <p:cNvCxnSpPr/>
          <p:nvPr/>
        </p:nvCxnSpPr>
        <p:spPr>
          <a:xfrm flipH="1">
            <a:off x="1078865" y="3434715"/>
            <a:ext cx="5080" cy="28606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874FEFD5-3D89-4D22-87E6-CA482F0065EA}"/>
              </a:ext>
            </a:extLst>
          </p:cNvPr>
          <p:cNvSpPr/>
          <p:nvPr/>
        </p:nvSpPr>
        <p:spPr>
          <a:xfrm>
            <a:off x="1986280" y="3103245"/>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N</a:t>
            </a:r>
          </a:p>
        </p:txBody>
      </p:sp>
      <p:sp>
        <p:nvSpPr>
          <p:cNvPr id="33" name="矩形 32">
            <a:extLst>
              <a:ext uri="{FF2B5EF4-FFF2-40B4-BE49-F238E27FC236}">
                <a16:creationId xmlns:a16="http://schemas.microsoft.com/office/drawing/2014/main" id="{F40F8288-1986-4789-BC09-9658E538F6B9}"/>
              </a:ext>
            </a:extLst>
          </p:cNvPr>
          <p:cNvSpPr/>
          <p:nvPr/>
        </p:nvSpPr>
        <p:spPr>
          <a:xfrm>
            <a:off x="687070" y="3103245"/>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Det</a:t>
            </a:r>
          </a:p>
        </p:txBody>
      </p:sp>
      <p:cxnSp>
        <p:nvCxnSpPr>
          <p:cNvPr id="34" name="直接连接符 33">
            <a:extLst>
              <a:ext uri="{FF2B5EF4-FFF2-40B4-BE49-F238E27FC236}">
                <a16:creationId xmlns:a16="http://schemas.microsoft.com/office/drawing/2014/main" id="{919F6CF5-00A8-4259-9F94-D71688814429}"/>
              </a:ext>
            </a:extLst>
          </p:cNvPr>
          <p:cNvCxnSpPr/>
          <p:nvPr/>
        </p:nvCxnSpPr>
        <p:spPr>
          <a:xfrm flipV="1">
            <a:off x="866140" y="2943860"/>
            <a:ext cx="712470" cy="245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1DE65CF-4D4A-443D-A0F0-1E575D2D39A9}"/>
              </a:ext>
            </a:extLst>
          </p:cNvPr>
          <p:cNvCxnSpPr/>
          <p:nvPr/>
        </p:nvCxnSpPr>
        <p:spPr>
          <a:xfrm flipH="1" flipV="1">
            <a:off x="1578610" y="2943860"/>
            <a:ext cx="712470" cy="245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DB1F3A6B-296F-48F5-8B50-8075C02225C3}"/>
              </a:ext>
            </a:extLst>
          </p:cNvPr>
          <p:cNvSpPr/>
          <p:nvPr/>
        </p:nvSpPr>
        <p:spPr>
          <a:xfrm>
            <a:off x="1250950" y="256159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NP </a:t>
            </a:r>
          </a:p>
        </p:txBody>
      </p:sp>
      <p:cxnSp>
        <p:nvCxnSpPr>
          <p:cNvPr id="37" name="直接连接符 36">
            <a:extLst>
              <a:ext uri="{FF2B5EF4-FFF2-40B4-BE49-F238E27FC236}">
                <a16:creationId xmlns:a16="http://schemas.microsoft.com/office/drawing/2014/main" id="{DB79FD00-7F02-469B-AB20-8AB3E928348B}"/>
              </a:ext>
            </a:extLst>
          </p:cNvPr>
          <p:cNvCxnSpPr/>
          <p:nvPr/>
        </p:nvCxnSpPr>
        <p:spPr>
          <a:xfrm flipV="1">
            <a:off x="1578610" y="2454910"/>
            <a:ext cx="1180465" cy="222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0AEFE9B-8CCA-4413-BCBA-95D724C0B021}"/>
              </a:ext>
            </a:extLst>
          </p:cNvPr>
          <p:cNvCxnSpPr/>
          <p:nvPr/>
        </p:nvCxnSpPr>
        <p:spPr>
          <a:xfrm flipH="1" flipV="1">
            <a:off x="2683510" y="2456180"/>
            <a:ext cx="1180465" cy="222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3980DE72-D762-4EA9-BD63-FE974B3FB710}"/>
              </a:ext>
            </a:extLst>
          </p:cNvPr>
          <p:cNvSpPr/>
          <p:nvPr/>
        </p:nvSpPr>
        <p:spPr>
          <a:xfrm>
            <a:off x="2518410" y="2064385"/>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S</a:t>
            </a:r>
          </a:p>
        </p:txBody>
      </p:sp>
      <p:sp>
        <p:nvSpPr>
          <p:cNvPr id="40" name="文本框 13">
            <a:extLst>
              <a:ext uri="{FF2B5EF4-FFF2-40B4-BE49-F238E27FC236}">
                <a16:creationId xmlns:a16="http://schemas.microsoft.com/office/drawing/2014/main" id="{1F17F1E5-6EE0-44B1-8F60-6B68C0DDE118}"/>
              </a:ext>
            </a:extLst>
          </p:cNvPr>
          <p:cNvSpPr txBox="1"/>
          <p:nvPr/>
        </p:nvSpPr>
        <p:spPr>
          <a:xfrm>
            <a:off x="1455420" y="332975"/>
            <a:ext cx="564609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en-US" altLang="zh-CN" sz="2800" b="1" i="0" u="none" strike="noStrike" kern="1200" cap="none" spc="0" normalizeH="0" baseline="0" noProof="0" dirty="0">
                <a:ln>
                  <a:noFill/>
                </a:ln>
                <a:solidFill>
                  <a:prstClr val="white"/>
                </a:solidFill>
                <a:effectLst/>
                <a:latin typeface="微软雅黑" panose="020B0503020204020204" charset="-122"/>
                <a:ea typeface="微软雅黑" panose="020B0503020204020204" charset="-122"/>
                <a:cs typeface="+mn-cs"/>
              </a:rPr>
              <a:t>Examples </a:t>
            </a:r>
            <a:r>
              <a:rPr kumimoji="0" lang="zh-CN" altLang="zh-CN" sz="2800" b="1" i="0" u="none" strike="noStrike" kern="1200" cap="none" spc="0" normalizeH="0" baseline="0" noProof="0" dirty="0">
                <a:ln>
                  <a:noFill/>
                </a:ln>
                <a:solidFill>
                  <a:prstClr val="white"/>
                </a:solidFill>
                <a:effectLst/>
                <a:latin typeface="微软雅黑" panose="020B0503020204020204" charset="-122"/>
                <a:ea typeface="微软雅黑" panose="020B0503020204020204" charset="-122"/>
                <a:cs typeface="+mn-cs"/>
              </a:rPr>
              <a:t>（初级版）——歧义句</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9760608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ppt_y</p:attrName>
                                        </p:attrNameLst>
                                      </p:cBhvr>
                                      <p:tavLst>
                                        <p:tav tm="0">
                                          <p:val>
                                            <p:strVal val="#ppt_y+#ppt_h*1.125000"/>
                                          </p:val>
                                        </p:tav>
                                        <p:tav tm="100000">
                                          <p:val>
                                            <p:strVal val="#ppt_y"/>
                                          </p:val>
                                        </p:tav>
                                      </p:tavLst>
                                    </p:anim>
                                    <p:animEffect transition="in" filter="wipe(up)">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p:tgtEl>
                                          <p:spTgt spid="7"/>
                                        </p:tgtEl>
                                        <p:attrNameLst>
                                          <p:attrName>ppt_y</p:attrName>
                                        </p:attrNameLst>
                                      </p:cBhvr>
                                      <p:tavLst>
                                        <p:tav tm="0">
                                          <p:val>
                                            <p:strVal val="#ppt_y+#ppt_h*1.125000"/>
                                          </p:val>
                                        </p:tav>
                                        <p:tav tm="100000">
                                          <p:val>
                                            <p:strVal val="#ppt_y"/>
                                          </p:val>
                                        </p:tav>
                                      </p:tavLst>
                                    </p:anim>
                                    <p:animEffect transition="in" filter="wipe(up)">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p:tgtEl>
                                          <p:spTgt spid="10"/>
                                        </p:tgtEl>
                                        <p:attrNameLst>
                                          <p:attrName>ppt_y</p:attrName>
                                        </p:attrNameLst>
                                      </p:cBhvr>
                                      <p:tavLst>
                                        <p:tav tm="0">
                                          <p:val>
                                            <p:strVal val="#ppt_y+#ppt_h*1.125000"/>
                                          </p:val>
                                        </p:tav>
                                        <p:tav tm="100000">
                                          <p:val>
                                            <p:strVal val="#ppt_y"/>
                                          </p:val>
                                        </p:tav>
                                      </p:tavLst>
                                    </p:anim>
                                    <p:animEffect transition="in" filter="wipe(up)">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p:tgtEl>
                                          <p:spTgt spid="13"/>
                                        </p:tgtEl>
                                        <p:attrNameLst>
                                          <p:attrName>ppt_y</p:attrName>
                                        </p:attrNameLst>
                                      </p:cBhvr>
                                      <p:tavLst>
                                        <p:tav tm="0">
                                          <p:val>
                                            <p:strVal val="#ppt_y+#ppt_h*1.125000"/>
                                          </p:val>
                                        </p:tav>
                                        <p:tav tm="100000">
                                          <p:val>
                                            <p:strVal val="#ppt_y"/>
                                          </p:val>
                                        </p:tav>
                                      </p:tavLst>
                                    </p:anim>
                                    <p:animEffect transition="in" filter="wipe(up)">
                                      <p:cBhvr>
                                        <p:cTn id="38" dur="500"/>
                                        <p:tgtEl>
                                          <p:spTgt spid="13"/>
                                        </p:tgtEl>
                                      </p:cBhvr>
                                    </p:animEffect>
                                  </p:childTnLst>
                                </p:cTn>
                              </p:par>
                              <p:par>
                                <p:cTn id="39" presetID="12" presetClass="entr" presetSubtype="4"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p:tgtEl>
                                          <p:spTgt spid="12"/>
                                        </p:tgtEl>
                                        <p:attrNameLst>
                                          <p:attrName>ppt_y</p:attrName>
                                        </p:attrNameLst>
                                      </p:cBhvr>
                                      <p:tavLst>
                                        <p:tav tm="0">
                                          <p:val>
                                            <p:strVal val="#ppt_y+#ppt_h*1.125000"/>
                                          </p:val>
                                        </p:tav>
                                        <p:tav tm="100000">
                                          <p:val>
                                            <p:strVal val="#ppt_y"/>
                                          </p:val>
                                        </p:tav>
                                      </p:tavLst>
                                    </p:anim>
                                    <p:animEffect transition="in" filter="wipe(up)">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p:tgtEl>
                                          <p:spTgt spid="14"/>
                                        </p:tgtEl>
                                        <p:attrNameLst>
                                          <p:attrName>ppt_y</p:attrName>
                                        </p:attrNameLst>
                                      </p:cBhvr>
                                      <p:tavLst>
                                        <p:tav tm="0">
                                          <p:val>
                                            <p:strVal val="#ppt_y+#ppt_h*1.125000"/>
                                          </p:val>
                                        </p:tav>
                                        <p:tav tm="100000">
                                          <p:val>
                                            <p:strVal val="#ppt_y"/>
                                          </p:val>
                                        </p:tav>
                                      </p:tavLst>
                                    </p:anim>
                                    <p:animEffect transition="in" filter="wipe(up)">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additive="base">
                                        <p:cTn id="53" dur="500"/>
                                        <p:tgtEl>
                                          <p:spTgt spid="6"/>
                                        </p:tgtEl>
                                        <p:attrNameLst>
                                          <p:attrName>ppt_y</p:attrName>
                                        </p:attrNameLst>
                                      </p:cBhvr>
                                      <p:tavLst>
                                        <p:tav tm="0">
                                          <p:val>
                                            <p:strVal val="#ppt_y+#ppt_h*1.125000"/>
                                          </p:val>
                                        </p:tav>
                                        <p:tav tm="100000">
                                          <p:val>
                                            <p:strVal val="#ppt_y"/>
                                          </p:val>
                                        </p:tav>
                                      </p:tavLst>
                                    </p:anim>
                                    <p:animEffect transition="in" filter="wipe(up)">
                                      <p:cBhvr>
                                        <p:cTn id="54" dur="5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4"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p:tgtEl>
                                          <p:spTgt spid="11"/>
                                        </p:tgtEl>
                                        <p:attrNameLst>
                                          <p:attrName>ppt_y</p:attrName>
                                        </p:attrNameLst>
                                      </p:cBhvr>
                                      <p:tavLst>
                                        <p:tav tm="0">
                                          <p:val>
                                            <p:strVal val="#ppt_y+#ppt_h*1.125000"/>
                                          </p:val>
                                        </p:tav>
                                        <p:tav tm="100000">
                                          <p:val>
                                            <p:strVal val="#ppt_y"/>
                                          </p:val>
                                        </p:tav>
                                      </p:tavLst>
                                    </p:anim>
                                    <p:animEffect transition="in" filter="wipe(up)">
                                      <p:cBhvr>
                                        <p:cTn id="60" dur="500"/>
                                        <p:tgtEl>
                                          <p:spTgt spid="11"/>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4"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p:tgtEl>
                                          <p:spTgt spid="16"/>
                                        </p:tgtEl>
                                        <p:attrNameLst>
                                          <p:attrName>ppt_y</p:attrName>
                                        </p:attrNameLst>
                                      </p:cBhvr>
                                      <p:tavLst>
                                        <p:tav tm="0">
                                          <p:val>
                                            <p:strVal val="#ppt_y+#ppt_h*1.125000"/>
                                          </p:val>
                                        </p:tav>
                                        <p:tav tm="100000">
                                          <p:val>
                                            <p:strVal val="#ppt_y"/>
                                          </p:val>
                                        </p:tav>
                                      </p:tavLst>
                                    </p:anim>
                                    <p:animEffect transition="in" filter="wipe(up)">
                                      <p:cBhvr>
                                        <p:cTn id="66" dur="500"/>
                                        <p:tgtEl>
                                          <p:spTgt spid="16"/>
                                        </p:tgtEl>
                                      </p:cBhvr>
                                    </p:animEffect>
                                  </p:childTnLst>
                                </p:cTn>
                              </p:par>
                              <p:par>
                                <p:cTn id="67" presetID="12" presetClass="entr" presetSubtype="4" fill="hold" nodeType="with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additive="base">
                                        <p:cTn id="69" dur="500"/>
                                        <p:tgtEl>
                                          <p:spTgt spid="15"/>
                                        </p:tgtEl>
                                        <p:attrNameLst>
                                          <p:attrName>ppt_y</p:attrName>
                                        </p:attrNameLst>
                                      </p:cBhvr>
                                      <p:tavLst>
                                        <p:tav tm="0">
                                          <p:val>
                                            <p:strVal val="#ppt_y+#ppt_h*1.125000"/>
                                          </p:val>
                                        </p:tav>
                                        <p:tav tm="100000">
                                          <p:val>
                                            <p:strVal val="#ppt_y"/>
                                          </p:val>
                                        </p:tav>
                                      </p:tavLst>
                                    </p:anim>
                                    <p:animEffect transition="in" filter="wipe(up)">
                                      <p:cBhvr>
                                        <p:cTn id="70" dur="500"/>
                                        <p:tgtEl>
                                          <p:spTgt spid="15"/>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4"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anim calcmode="lin" valueType="num">
                                      <p:cBhvr additive="base">
                                        <p:cTn id="75" dur="500"/>
                                        <p:tgtEl>
                                          <p:spTgt spid="17"/>
                                        </p:tgtEl>
                                        <p:attrNameLst>
                                          <p:attrName>ppt_y</p:attrName>
                                        </p:attrNameLst>
                                      </p:cBhvr>
                                      <p:tavLst>
                                        <p:tav tm="0">
                                          <p:val>
                                            <p:strVal val="#ppt_y+#ppt_h*1.125000"/>
                                          </p:val>
                                        </p:tav>
                                        <p:tav tm="100000">
                                          <p:val>
                                            <p:strVal val="#ppt_y"/>
                                          </p:val>
                                        </p:tav>
                                      </p:tavLst>
                                    </p:anim>
                                    <p:animEffect transition="in" filter="wipe(up)">
                                      <p:cBhvr>
                                        <p:cTn id="76" dur="500"/>
                                        <p:tgtEl>
                                          <p:spTgt spid="17"/>
                                        </p:tgtEl>
                                      </p:cBhvr>
                                    </p:animEffect>
                                  </p:childTnLst>
                                </p:cTn>
                              </p:par>
                            </p:childTnLst>
                          </p:cTn>
                        </p:par>
                      </p:childTnLst>
                    </p:cTn>
                  </p:par>
                  <p:par>
                    <p:cTn id="77" fill="hold">
                      <p:stCondLst>
                        <p:cond delay="indefinite"/>
                      </p:stCondLst>
                      <p:childTnLst>
                        <p:par>
                          <p:cTn id="78" fill="hold">
                            <p:stCondLst>
                              <p:cond delay="0"/>
                            </p:stCondLst>
                            <p:childTnLst>
                              <p:par>
                                <p:cTn id="79" presetID="12" presetClass="entr" presetSubtype="4" fill="hold" nodeType="clickEffect">
                                  <p:stCondLst>
                                    <p:cond delay="0"/>
                                  </p:stCondLst>
                                  <p:childTnLst>
                                    <p:set>
                                      <p:cBhvr>
                                        <p:cTn id="80" dur="1" fill="hold">
                                          <p:stCondLst>
                                            <p:cond delay="0"/>
                                          </p:stCondLst>
                                        </p:cTn>
                                        <p:tgtEl>
                                          <p:spTgt spid="5"/>
                                        </p:tgtEl>
                                        <p:attrNameLst>
                                          <p:attrName>style.visibility</p:attrName>
                                        </p:attrNameLst>
                                      </p:cBhvr>
                                      <p:to>
                                        <p:strVal val="visible"/>
                                      </p:to>
                                    </p:set>
                                    <p:anim calcmode="lin" valueType="num">
                                      <p:cBhvr additive="base">
                                        <p:cTn id="81" dur="500"/>
                                        <p:tgtEl>
                                          <p:spTgt spid="5"/>
                                        </p:tgtEl>
                                        <p:attrNameLst>
                                          <p:attrName>ppt_y</p:attrName>
                                        </p:attrNameLst>
                                      </p:cBhvr>
                                      <p:tavLst>
                                        <p:tav tm="0">
                                          <p:val>
                                            <p:strVal val="#ppt_y+#ppt_h*1.125000"/>
                                          </p:val>
                                        </p:tav>
                                        <p:tav tm="100000">
                                          <p:val>
                                            <p:strVal val="#ppt_y"/>
                                          </p:val>
                                        </p:tav>
                                      </p:tavLst>
                                    </p:anim>
                                    <p:animEffect transition="in" filter="wipe(up)">
                                      <p:cBhvr>
                                        <p:cTn id="82" dur="500"/>
                                        <p:tgtEl>
                                          <p:spTgt spid="5"/>
                                        </p:tgtEl>
                                      </p:cBhvr>
                                    </p:animEffect>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 calcmode="lin" valueType="num">
                                      <p:cBhvr additive="base">
                                        <p:cTn id="87" dur="500"/>
                                        <p:tgtEl>
                                          <p:spTgt spid="18"/>
                                        </p:tgtEl>
                                        <p:attrNameLst>
                                          <p:attrName>ppt_y</p:attrName>
                                        </p:attrNameLst>
                                      </p:cBhvr>
                                      <p:tavLst>
                                        <p:tav tm="0">
                                          <p:val>
                                            <p:strVal val="#ppt_y+#ppt_h*1.125000"/>
                                          </p:val>
                                        </p:tav>
                                        <p:tav tm="100000">
                                          <p:val>
                                            <p:strVal val="#ppt_y"/>
                                          </p:val>
                                        </p:tav>
                                      </p:tavLst>
                                    </p:anim>
                                    <p:animEffect transition="in" filter="wipe(up)">
                                      <p:cBhvr>
                                        <p:cTn id="88" dur="500"/>
                                        <p:tgtEl>
                                          <p:spTgt spid="18"/>
                                        </p:tgtEl>
                                      </p:cBhvr>
                                    </p:animEffect>
                                  </p:childTnLst>
                                </p:cTn>
                              </p:par>
                            </p:childTnLst>
                          </p:cTn>
                        </p:par>
                      </p:childTnLst>
                    </p:cTn>
                  </p:par>
                  <p:par>
                    <p:cTn id="89" fill="hold">
                      <p:stCondLst>
                        <p:cond delay="indefinite"/>
                      </p:stCondLst>
                      <p:childTnLst>
                        <p:par>
                          <p:cTn id="90" fill="hold">
                            <p:stCondLst>
                              <p:cond delay="0"/>
                            </p:stCondLst>
                            <p:childTnLst>
                              <p:par>
                                <p:cTn id="91" presetID="12" presetClass="entr" presetSubtype="4" fill="hold" nodeType="clickEffect">
                                  <p:stCondLst>
                                    <p:cond delay="0"/>
                                  </p:stCondLst>
                                  <p:childTnLst>
                                    <p:set>
                                      <p:cBhvr>
                                        <p:cTn id="92" dur="1" fill="hold">
                                          <p:stCondLst>
                                            <p:cond delay="0"/>
                                          </p:stCondLst>
                                        </p:cTn>
                                        <p:tgtEl>
                                          <p:spTgt spid="20"/>
                                        </p:tgtEl>
                                        <p:attrNameLst>
                                          <p:attrName>style.visibility</p:attrName>
                                        </p:attrNameLst>
                                      </p:cBhvr>
                                      <p:to>
                                        <p:strVal val="visible"/>
                                      </p:to>
                                    </p:set>
                                    <p:anim calcmode="lin" valueType="num">
                                      <p:cBhvr additive="base">
                                        <p:cTn id="93" dur="500"/>
                                        <p:tgtEl>
                                          <p:spTgt spid="20"/>
                                        </p:tgtEl>
                                        <p:attrNameLst>
                                          <p:attrName>ppt_y</p:attrName>
                                        </p:attrNameLst>
                                      </p:cBhvr>
                                      <p:tavLst>
                                        <p:tav tm="0">
                                          <p:val>
                                            <p:strVal val="#ppt_y+#ppt_h*1.125000"/>
                                          </p:val>
                                        </p:tav>
                                        <p:tav tm="100000">
                                          <p:val>
                                            <p:strVal val="#ppt_y"/>
                                          </p:val>
                                        </p:tav>
                                      </p:tavLst>
                                    </p:anim>
                                    <p:animEffect transition="in" filter="wipe(up)">
                                      <p:cBhvr>
                                        <p:cTn id="94" dur="500"/>
                                        <p:tgtEl>
                                          <p:spTgt spid="20"/>
                                        </p:tgtEl>
                                      </p:cBhvr>
                                    </p:animEffect>
                                  </p:childTnLst>
                                </p:cTn>
                              </p:par>
                              <p:par>
                                <p:cTn id="95" presetID="12" presetClass="entr" presetSubtype="4" fill="hold" nodeType="withEffect">
                                  <p:stCondLst>
                                    <p:cond delay="0"/>
                                  </p:stCondLst>
                                  <p:childTnLst>
                                    <p:set>
                                      <p:cBhvr>
                                        <p:cTn id="96" dur="1" fill="hold">
                                          <p:stCondLst>
                                            <p:cond delay="0"/>
                                          </p:stCondLst>
                                        </p:cTn>
                                        <p:tgtEl>
                                          <p:spTgt spid="19"/>
                                        </p:tgtEl>
                                        <p:attrNameLst>
                                          <p:attrName>style.visibility</p:attrName>
                                        </p:attrNameLst>
                                      </p:cBhvr>
                                      <p:to>
                                        <p:strVal val="visible"/>
                                      </p:to>
                                    </p:set>
                                    <p:anim calcmode="lin" valueType="num">
                                      <p:cBhvr additive="base">
                                        <p:cTn id="97" dur="500"/>
                                        <p:tgtEl>
                                          <p:spTgt spid="19"/>
                                        </p:tgtEl>
                                        <p:attrNameLst>
                                          <p:attrName>ppt_y</p:attrName>
                                        </p:attrNameLst>
                                      </p:cBhvr>
                                      <p:tavLst>
                                        <p:tav tm="0">
                                          <p:val>
                                            <p:strVal val="#ppt_y+#ppt_h*1.125000"/>
                                          </p:val>
                                        </p:tav>
                                        <p:tav tm="100000">
                                          <p:val>
                                            <p:strVal val="#ppt_y"/>
                                          </p:val>
                                        </p:tav>
                                      </p:tavLst>
                                    </p:anim>
                                    <p:animEffect transition="in" filter="wipe(up)">
                                      <p:cBhvr>
                                        <p:cTn id="98" dur="500"/>
                                        <p:tgtEl>
                                          <p:spTgt spid="19"/>
                                        </p:tgtEl>
                                      </p:cBhvr>
                                    </p:animEffect>
                                  </p:childTnLst>
                                </p:cTn>
                              </p:par>
                            </p:childTnLst>
                          </p:cTn>
                        </p:par>
                      </p:childTnLst>
                    </p:cTn>
                  </p:par>
                  <p:par>
                    <p:cTn id="99" fill="hold">
                      <p:stCondLst>
                        <p:cond delay="indefinite"/>
                      </p:stCondLst>
                      <p:childTnLst>
                        <p:par>
                          <p:cTn id="100" fill="hold">
                            <p:stCondLst>
                              <p:cond delay="0"/>
                            </p:stCondLst>
                            <p:childTnLst>
                              <p:par>
                                <p:cTn id="101" presetID="12" presetClass="entr" presetSubtype="4" fill="hold" grpId="0" nodeType="clickEffect">
                                  <p:stCondLst>
                                    <p:cond delay="0"/>
                                  </p:stCondLst>
                                  <p:childTnLst>
                                    <p:set>
                                      <p:cBhvr>
                                        <p:cTn id="102" dur="1" fill="hold">
                                          <p:stCondLst>
                                            <p:cond delay="0"/>
                                          </p:stCondLst>
                                        </p:cTn>
                                        <p:tgtEl>
                                          <p:spTgt spid="21"/>
                                        </p:tgtEl>
                                        <p:attrNameLst>
                                          <p:attrName>style.visibility</p:attrName>
                                        </p:attrNameLst>
                                      </p:cBhvr>
                                      <p:to>
                                        <p:strVal val="visible"/>
                                      </p:to>
                                    </p:set>
                                    <p:anim calcmode="lin" valueType="num">
                                      <p:cBhvr additive="base">
                                        <p:cTn id="103" dur="500"/>
                                        <p:tgtEl>
                                          <p:spTgt spid="21"/>
                                        </p:tgtEl>
                                        <p:attrNameLst>
                                          <p:attrName>ppt_y</p:attrName>
                                        </p:attrNameLst>
                                      </p:cBhvr>
                                      <p:tavLst>
                                        <p:tav tm="0">
                                          <p:val>
                                            <p:strVal val="#ppt_y+#ppt_h*1.125000"/>
                                          </p:val>
                                        </p:tav>
                                        <p:tav tm="100000">
                                          <p:val>
                                            <p:strVal val="#ppt_y"/>
                                          </p:val>
                                        </p:tav>
                                      </p:tavLst>
                                    </p:anim>
                                    <p:animEffect transition="in" filter="wipe(up)">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12" presetClass="entr" presetSubtype="4" fill="hold" nodeType="clickEffect">
                                  <p:stCondLst>
                                    <p:cond delay="0"/>
                                  </p:stCondLst>
                                  <p:childTnLst>
                                    <p:set>
                                      <p:cBhvr>
                                        <p:cTn id="108" dur="1" fill="hold">
                                          <p:stCondLst>
                                            <p:cond delay="0"/>
                                          </p:stCondLst>
                                        </p:cTn>
                                        <p:tgtEl>
                                          <p:spTgt spid="4"/>
                                        </p:tgtEl>
                                        <p:attrNameLst>
                                          <p:attrName>style.visibility</p:attrName>
                                        </p:attrNameLst>
                                      </p:cBhvr>
                                      <p:to>
                                        <p:strVal val="visible"/>
                                      </p:to>
                                    </p:set>
                                    <p:anim calcmode="lin" valueType="num">
                                      <p:cBhvr additive="base">
                                        <p:cTn id="109" dur="500"/>
                                        <p:tgtEl>
                                          <p:spTgt spid="4"/>
                                        </p:tgtEl>
                                        <p:attrNameLst>
                                          <p:attrName>ppt_y</p:attrName>
                                        </p:attrNameLst>
                                      </p:cBhvr>
                                      <p:tavLst>
                                        <p:tav tm="0">
                                          <p:val>
                                            <p:strVal val="#ppt_y+#ppt_h*1.125000"/>
                                          </p:val>
                                        </p:tav>
                                        <p:tav tm="100000">
                                          <p:val>
                                            <p:strVal val="#ppt_y"/>
                                          </p:val>
                                        </p:tav>
                                      </p:tavLst>
                                    </p:anim>
                                    <p:animEffect transition="in" filter="wipe(up)">
                                      <p:cBhvr>
                                        <p:cTn id="110" dur="500"/>
                                        <p:tgtEl>
                                          <p:spTgt spid="4"/>
                                        </p:tgtEl>
                                      </p:cBhvr>
                                    </p:animEffect>
                                  </p:childTnLst>
                                </p:cTn>
                              </p:par>
                            </p:childTnLst>
                          </p:cTn>
                        </p:par>
                      </p:childTnLst>
                    </p:cTn>
                  </p:par>
                  <p:par>
                    <p:cTn id="111" fill="hold">
                      <p:stCondLst>
                        <p:cond delay="indefinite"/>
                      </p:stCondLst>
                      <p:childTnLst>
                        <p:par>
                          <p:cTn id="112" fill="hold">
                            <p:stCondLst>
                              <p:cond delay="0"/>
                            </p:stCondLst>
                            <p:childTnLst>
                              <p:par>
                                <p:cTn id="113" presetID="12" presetClass="entr" presetSubtype="4" fill="hold" grpId="0" nodeType="clickEffect">
                                  <p:stCondLst>
                                    <p:cond delay="0"/>
                                  </p:stCondLst>
                                  <p:childTnLst>
                                    <p:set>
                                      <p:cBhvr>
                                        <p:cTn id="114" dur="1" fill="hold">
                                          <p:stCondLst>
                                            <p:cond delay="0"/>
                                          </p:stCondLst>
                                        </p:cTn>
                                        <p:tgtEl>
                                          <p:spTgt spid="22"/>
                                        </p:tgtEl>
                                        <p:attrNameLst>
                                          <p:attrName>style.visibility</p:attrName>
                                        </p:attrNameLst>
                                      </p:cBhvr>
                                      <p:to>
                                        <p:strVal val="visible"/>
                                      </p:to>
                                    </p:set>
                                    <p:anim calcmode="lin" valueType="num">
                                      <p:cBhvr additive="base">
                                        <p:cTn id="115" dur="500"/>
                                        <p:tgtEl>
                                          <p:spTgt spid="22"/>
                                        </p:tgtEl>
                                        <p:attrNameLst>
                                          <p:attrName>ppt_y</p:attrName>
                                        </p:attrNameLst>
                                      </p:cBhvr>
                                      <p:tavLst>
                                        <p:tav tm="0">
                                          <p:val>
                                            <p:strVal val="#ppt_y+#ppt_h*1.125000"/>
                                          </p:val>
                                        </p:tav>
                                        <p:tav tm="100000">
                                          <p:val>
                                            <p:strVal val="#ppt_y"/>
                                          </p:val>
                                        </p:tav>
                                      </p:tavLst>
                                    </p:anim>
                                    <p:animEffect transition="in" filter="wipe(up)">
                                      <p:cBhvr>
                                        <p:cTn id="116" dur="500"/>
                                        <p:tgtEl>
                                          <p:spTgt spid="22"/>
                                        </p:tgtEl>
                                      </p:cBhvr>
                                    </p:animEffect>
                                  </p:childTnLst>
                                </p:cTn>
                              </p:par>
                            </p:childTnLst>
                          </p:cTn>
                        </p:par>
                      </p:childTnLst>
                    </p:cTn>
                  </p:par>
                  <p:par>
                    <p:cTn id="117" fill="hold">
                      <p:stCondLst>
                        <p:cond delay="indefinite"/>
                      </p:stCondLst>
                      <p:childTnLst>
                        <p:par>
                          <p:cTn id="118" fill="hold">
                            <p:stCondLst>
                              <p:cond delay="0"/>
                            </p:stCondLst>
                            <p:childTnLst>
                              <p:par>
                                <p:cTn id="119" presetID="12" presetClass="entr" presetSubtype="4" fill="hold" nodeType="clickEffect">
                                  <p:stCondLst>
                                    <p:cond delay="0"/>
                                  </p:stCondLst>
                                  <p:childTnLst>
                                    <p:set>
                                      <p:cBhvr>
                                        <p:cTn id="120" dur="1" fill="hold">
                                          <p:stCondLst>
                                            <p:cond delay="0"/>
                                          </p:stCondLst>
                                        </p:cTn>
                                        <p:tgtEl>
                                          <p:spTgt spid="24"/>
                                        </p:tgtEl>
                                        <p:attrNameLst>
                                          <p:attrName>style.visibility</p:attrName>
                                        </p:attrNameLst>
                                      </p:cBhvr>
                                      <p:to>
                                        <p:strVal val="visible"/>
                                      </p:to>
                                    </p:set>
                                    <p:anim calcmode="lin" valueType="num">
                                      <p:cBhvr additive="base">
                                        <p:cTn id="121" dur="500"/>
                                        <p:tgtEl>
                                          <p:spTgt spid="24"/>
                                        </p:tgtEl>
                                        <p:attrNameLst>
                                          <p:attrName>ppt_y</p:attrName>
                                        </p:attrNameLst>
                                      </p:cBhvr>
                                      <p:tavLst>
                                        <p:tav tm="0">
                                          <p:val>
                                            <p:strVal val="#ppt_y+#ppt_h*1.125000"/>
                                          </p:val>
                                        </p:tav>
                                        <p:tav tm="100000">
                                          <p:val>
                                            <p:strVal val="#ppt_y"/>
                                          </p:val>
                                        </p:tav>
                                      </p:tavLst>
                                    </p:anim>
                                    <p:animEffect transition="in" filter="wipe(up)">
                                      <p:cBhvr>
                                        <p:cTn id="122" dur="500"/>
                                        <p:tgtEl>
                                          <p:spTgt spid="24"/>
                                        </p:tgtEl>
                                      </p:cBhvr>
                                    </p:animEffect>
                                  </p:childTnLst>
                                </p:cTn>
                              </p:par>
                              <p:par>
                                <p:cTn id="123" presetID="12" presetClass="entr" presetSubtype="4" fill="hold" nodeType="withEffect">
                                  <p:stCondLst>
                                    <p:cond delay="0"/>
                                  </p:stCondLst>
                                  <p:childTnLst>
                                    <p:set>
                                      <p:cBhvr>
                                        <p:cTn id="124" dur="1" fill="hold">
                                          <p:stCondLst>
                                            <p:cond delay="0"/>
                                          </p:stCondLst>
                                        </p:cTn>
                                        <p:tgtEl>
                                          <p:spTgt spid="23"/>
                                        </p:tgtEl>
                                        <p:attrNameLst>
                                          <p:attrName>style.visibility</p:attrName>
                                        </p:attrNameLst>
                                      </p:cBhvr>
                                      <p:to>
                                        <p:strVal val="visible"/>
                                      </p:to>
                                    </p:set>
                                    <p:anim calcmode="lin" valueType="num">
                                      <p:cBhvr additive="base">
                                        <p:cTn id="125" dur="500"/>
                                        <p:tgtEl>
                                          <p:spTgt spid="23"/>
                                        </p:tgtEl>
                                        <p:attrNameLst>
                                          <p:attrName>ppt_y</p:attrName>
                                        </p:attrNameLst>
                                      </p:cBhvr>
                                      <p:tavLst>
                                        <p:tav tm="0">
                                          <p:val>
                                            <p:strVal val="#ppt_y+#ppt_h*1.125000"/>
                                          </p:val>
                                        </p:tav>
                                        <p:tav tm="100000">
                                          <p:val>
                                            <p:strVal val="#ppt_y"/>
                                          </p:val>
                                        </p:tav>
                                      </p:tavLst>
                                    </p:anim>
                                    <p:animEffect transition="in" filter="wipe(up)">
                                      <p:cBhvr>
                                        <p:cTn id="126" dur="500"/>
                                        <p:tgtEl>
                                          <p:spTgt spid="23"/>
                                        </p:tgtEl>
                                      </p:cBhvr>
                                    </p:animEffect>
                                  </p:childTnLst>
                                </p:cTn>
                              </p:par>
                            </p:childTnLst>
                          </p:cTn>
                        </p:par>
                      </p:childTnLst>
                    </p:cTn>
                  </p:par>
                  <p:par>
                    <p:cTn id="127" fill="hold">
                      <p:stCondLst>
                        <p:cond delay="indefinite"/>
                      </p:stCondLst>
                      <p:childTnLst>
                        <p:par>
                          <p:cTn id="128" fill="hold">
                            <p:stCondLst>
                              <p:cond delay="0"/>
                            </p:stCondLst>
                            <p:childTnLst>
                              <p:par>
                                <p:cTn id="129" presetID="12" presetClass="entr" presetSubtype="4" fill="hold" grpId="0" nodeType="clickEffect">
                                  <p:stCondLst>
                                    <p:cond delay="0"/>
                                  </p:stCondLst>
                                  <p:childTnLst>
                                    <p:set>
                                      <p:cBhvr>
                                        <p:cTn id="130" dur="1" fill="hold">
                                          <p:stCondLst>
                                            <p:cond delay="0"/>
                                          </p:stCondLst>
                                        </p:cTn>
                                        <p:tgtEl>
                                          <p:spTgt spid="25"/>
                                        </p:tgtEl>
                                        <p:attrNameLst>
                                          <p:attrName>style.visibility</p:attrName>
                                        </p:attrNameLst>
                                      </p:cBhvr>
                                      <p:to>
                                        <p:strVal val="visible"/>
                                      </p:to>
                                    </p:set>
                                    <p:anim calcmode="lin" valueType="num">
                                      <p:cBhvr additive="base">
                                        <p:cTn id="131" dur="500"/>
                                        <p:tgtEl>
                                          <p:spTgt spid="25"/>
                                        </p:tgtEl>
                                        <p:attrNameLst>
                                          <p:attrName>ppt_y</p:attrName>
                                        </p:attrNameLst>
                                      </p:cBhvr>
                                      <p:tavLst>
                                        <p:tav tm="0">
                                          <p:val>
                                            <p:strVal val="#ppt_y+#ppt_h*1.125000"/>
                                          </p:val>
                                        </p:tav>
                                        <p:tav tm="100000">
                                          <p:val>
                                            <p:strVal val="#ppt_y"/>
                                          </p:val>
                                        </p:tav>
                                      </p:tavLst>
                                    </p:anim>
                                    <p:animEffect transition="in" filter="wipe(up)">
                                      <p:cBhvr>
                                        <p:cTn id="132" dur="500"/>
                                        <p:tgtEl>
                                          <p:spTgt spid="25"/>
                                        </p:tgtEl>
                                      </p:cBhvr>
                                    </p:animEffect>
                                  </p:childTnLst>
                                </p:cTn>
                              </p:par>
                            </p:childTnLst>
                          </p:cTn>
                        </p:par>
                      </p:childTnLst>
                    </p:cTn>
                  </p:par>
                  <p:par>
                    <p:cTn id="133" fill="hold">
                      <p:stCondLst>
                        <p:cond delay="indefinite"/>
                      </p:stCondLst>
                      <p:childTnLst>
                        <p:par>
                          <p:cTn id="134" fill="hold">
                            <p:stCondLst>
                              <p:cond delay="0"/>
                            </p:stCondLst>
                            <p:childTnLst>
                              <p:par>
                                <p:cTn id="135" presetID="12" presetClass="entr" presetSubtype="4" fill="hold" nodeType="clickEffect">
                                  <p:stCondLst>
                                    <p:cond delay="0"/>
                                  </p:stCondLst>
                                  <p:childTnLst>
                                    <p:set>
                                      <p:cBhvr>
                                        <p:cTn id="136" dur="1" fill="hold">
                                          <p:stCondLst>
                                            <p:cond delay="0"/>
                                          </p:stCondLst>
                                        </p:cTn>
                                        <p:tgtEl>
                                          <p:spTgt spid="3"/>
                                        </p:tgtEl>
                                        <p:attrNameLst>
                                          <p:attrName>style.visibility</p:attrName>
                                        </p:attrNameLst>
                                      </p:cBhvr>
                                      <p:to>
                                        <p:strVal val="visible"/>
                                      </p:to>
                                    </p:set>
                                    <p:anim calcmode="lin" valueType="num">
                                      <p:cBhvr additive="base">
                                        <p:cTn id="137" dur="500"/>
                                        <p:tgtEl>
                                          <p:spTgt spid="3"/>
                                        </p:tgtEl>
                                        <p:attrNameLst>
                                          <p:attrName>ppt_y</p:attrName>
                                        </p:attrNameLst>
                                      </p:cBhvr>
                                      <p:tavLst>
                                        <p:tav tm="0">
                                          <p:val>
                                            <p:strVal val="#ppt_y+#ppt_h*1.125000"/>
                                          </p:val>
                                        </p:tav>
                                        <p:tav tm="100000">
                                          <p:val>
                                            <p:strVal val="#ppt_y"/>
                                          </p:val>
                                        </p:tav>
                                      </p:tavLst>
                                    </p:anim>
                                    <p:animEffect transition="in" filter="wipe(up)">
                                      <p:cBhvr>
                                        <p:cTn id="138" dur="500"/>
                                        <p:tgtEl>
                                          <p:spTgt spid="3"/>
                                        </p:tgtEl>
                                      </p:cBhvr>
                                    </p:animEffect>
                                  </p:childTnLst>
                                </p:cTn>
                              </p:par>
                            </p:childTnLst>
                          </p:cTn>
                        </p:par>
                      </p:childTnLst>
                    </p:cTn>
                  </p:par>
                  <p:par>
                    <p:cTn id="139" fill="hold">
                      <p:stCondLst>
                        <p:cond delay="indefinite"/>
                      </p:stCondLst>
                      <p:childTnLst>
                        <p:par>
                          <p:cTn id="140" fill="hold">
                            <p:stCondLst>
                              <p:cond delay="0"/>
                            </p:stCondLst>
                            <p:childTnLst>
                              <p:par>
                                <p:cTn id="141" presetID="12" presetClass="entr" presetSubtype="4" fill="hold" grpId="0" nodeType="clickEffect">
                                  <p:stCondLst>
                                    <p:cond delay="0"/>
                                  </p:stCondLst>
                                  <p:childTnLst>
                                    <p:set>
                                      <p:cBhvr>
                                        <p:cTn id="142" dur="1" fill="hold">
                                          <p:stCondLst>
                                            <p:cond delay="0"/>
                                          </p:stCondLst>
                                        </p:cTn>
                                        <p:tgtEl>
                                          <p:spTgt spid="26"/>
                                        </p:tgtEl>
                                        <p:attrNameLst>
                                          <p:attrName>style.visibility</p:attrName>
                                        </p:attrNameLst>
                                      </p:cBhvr>
                                      <p:to>
                                        <p:strVal val="visible"/>
                                      </p:to>
                                    </p:set>
                                    <p:anim calcmode="lin" valueType="num">
                                      <p:cBhvr additive="base">
                                        <p:cTn id="143" dur="500"/>
                                        <p:tgtEl>
                                          <p:spTgt spid="26"/>
                                        </p:tgtEl>
                                        <p:attrNameLst>
                                          <p:attrName>ppt_y</p:attrName>
                                        </p:attrNameLst>
                                      </p:cBhvr>
                                      <p:tavLst>
                                        <p:tav tm="0">
                                          <p:val>
                                            <p:strVal val="#ppt_y+#ppt_h*1.125000"/>
                                          </p:val>
                                        </p:tav>
                                        <p:tav tm="100000">
                                          <p:val>
                                            <p:strVal val="#ppt_y"/>
                                          </p:val>
                                        </p:tav>
                                      </p:tavLst>
                                    </p:anim>
                                    <p:animEffect transition="in" filter="wipe(up)">
                                      <p:cBhvr>
                                        <p:cTn id="144" dur="500"/>
                                        <p:tgtEl>
                                          <p:spTgt spid="26"/>
                                        </p:tgtEl>
                                      </p:cBhvr>
                                    </p:animEffect>
                                  </p:childTnLst>
                                </p:cTn>
                              </p:par>
                            </p:childTnLst>
                          </p:cTn>
                        </p:par>
                      </p:childTnLst>
                    </p:cTn>
                  </p:par>
                  <p:par>
                    <p:cTn id="145" fill="hold">
                      <p:stCondLst>
                        <p:cond delay="indefinite"/>
                      </p:stCondLst>
                      <p:childTnLst>
                        <p:par>
                          <p:cTn id="146" fill="hold">
                            <p:stCondLst>
                              <p:cond delay="0"/>
                            </p:stCondLst>
                            <p:childTnLst>
                              <p:par>
                                <p:cTn id="147" presetID="12" presetClass="entr" presetSubtype="4" fill="hold" nodeType="clickEffect">
                                  <p:stCondLst>
                                    <p:cond delay="0"/>
                                  </p:stCondLst>
                                  <p:childTnLst>
                                    <p:set>
                                      <p:cBhvr>
                                        <p:cTn id="148" dur="1" fill="hold">
                                          <p:stCondLst>
                                            <p:cond delay="0"/>
                                          </p:stCondLst>
                                        </p:cTn>
                                        <p:tgtEl>
                                          <p:spTgt spid="28"/>
                                        </p:tgtEl>
                                        <p:attrNameLst>
                                          <p:attrName>style.visibility</p:attrName>
                                        </p:attrNameLst>
                                      </p:cBhvr>
                                      <p:to>
                                        <p:strVal val="visible"/>
                                      </p:to>
                                    </p:set>
                                    <p:anim calcmode="lin" valueType="num">
                                      <p:cBhvr additive="base">
                                        <p:cTn id="149" dur="500"/>
                                        <p:tgtEl>
                                          <p:spTgt spid="28"/>
                                        </p:tgtEl>
                                        <p:attrNameLst>
                                          <p:attrName>ppt_y</p:attrName>
                                        </p:attrNameLst>
                                      </p:cBhvr>
                                      <p:tavLst>
                                        <p:tav tm="0">
                                          <p:val>
                                            <p:strVal val="#ppt_y+#ppt_h*1.125000"/>
                                          </p:val>
                                        </p:tav>
                                        <p:tav tm="100000">
                                          <p:val>
                                            <p:strVal val="#ppt_y"/>
                                          </p:val>
                                        </p:tav>
                                      </p:tavLst>
                                    </p:anim>
                                    <p:animEffect transition="in" filter="wipe(up)">
                                      <p:cBhvr>
                                        <p:cTn id="150" dur="500"/>
                                        <p:tgtEl>
                                          <p:spTgt spid="28"/>
                                        </p:tgtEl>
                                      </p:cBhvr>
                                    </p:animEffect>
                                  </p:childTnLst>
                                </p:cTn>
                              </p:par>
                              <p:par>
                                <p:cTn id="151" presetID="12" presetClass="entr" presetSubtype="4" fill="hold" nodeType="withEffect">
                                  <p:stCondLst>
                                    <p:cond delay="0"/>
                                  </p:stCondLst>
                                  <p:childTnLst>
                                    <p:set>
                                      <p:cBhvr>
                                        <p:cTn id="152" dur="1" fill="hold">
                                          <p:stCondLst>
                                            <p:cond delay="0"/>
                                          </p:stCondLst>
                                        </p:cTn>
                                        <p:tgtEl>
                                          <p:spTgt spid="27"/>
                                        </p:tgtEl>
                                        <p:attrNameLst>
                                          <p:attrName>style.visibility</p:attrName>
                                        </p:attrNameLst>
                                      </p:cBhvr>
                                      <p:to>
                                        <p:strVal val="visible"/>
                                      </p:to>
                                    </p:set>
                                    <p:anim calcmode="lin" valueType="num">
                                      <p:cBhvr additive="base">
                                        <p:cTn id="153" dur="500"/>
                                        <p:tgtEl>
                                          <p:spTgt spid="27"/>
                                        </p:tgtEl>
                                        <p:attrNameLst>
                                          <p:attrName>ppt_y</p:attrName>
                                        </p:attrNameLst>
                                      </p:cBhvr>
                                      <p:tavLst>
                                        <p:tav tm="0">
                                          <p:val>
                                            <p:strVal val="#ppt_y+#ppt_h*1.125000"/>
                                          </p:val>
                                        </p:tav>
                                        <p:tav tm="100000">
                                          <p:val>
                                            <p:strVal val="#ppt_y"/>
                                          </p:val>
                                        </p:tav>
                                      </p:tavLst>
                                    </p:anim>
                                    <p:animEffect transition="in" filter="wipe(up)">
                                      <p:cBhvr>
                                        <p:cTn id="154" dur="500"/>
                                        <p:tgtEl>
                                          <p:spTgt spid="27"/>
                                        </p:tgtEl>
                                      </p:cBhvr>
                                    </p:animEffect>
                                  </p:childTnLst>
                                </p:cTn>
                              </p:par>
                            </p:childTnLst>
                          </p:cTn>
                        </p:par>
                      </p:childTnLst>
                    </p:cTn>
                  </p:par>
                  <p:par>
                    <p:cTn id="155" fill="hold">
                      <p:stCondLst>
                        <p:cond delay="indefinite"/>
                      </p:stCondLst>
                      <p:childTnLst>
                        <p:par>
                          <p:cTn id="156" fill="hold">
                            <p:stCondLst>
                              <p:cond delay="0"/>
                            </p:stCondLst>
                            <p:childTnLst>
                              <p:par>
                                <p:cTn id="157" presetID="12" presetClass="entr" presetSubtype="4" fill="hold" grpId="0" nodeType="clickEffect">
                                  <p:stCondLst>
                                    <p:cond delay="0"/>
                                  </p:stCondLst>
                                  <p:childTnLst>
                                    <p:set>
                                      <p:cBhvr>
                                        <p:cTn id="158" dur="1" fill="hold">
                                          <p:stCondLst>
                                            <p:cond delay="0"/>
                                          </p:stCondLst>
                                        </p:cTn>
                                        <p:tgtEl>
                                          <p:spTgt spid="29"/>
                                        </p:tgtEl>
                                        <p:attrNameLst>
                                          <p:attrName>style.visibility</p:attrName>
                                        </p:attrNameLst>
                                      </p:cBhvr>
                                      <p:to>
                                        <p:strVal val="visible"/>
                                      </p:to>
                                    </p:set>
                                    <p:anim calcmode="lin" valueType="num">
                                      <p:cBhvr additive="base">
                                        <p:cTn id="159" dur="500"/>
                                        <p:tgtEl>
                                          <p:spTgt spid="29"/>
                                        </p:tgtEl>
                                        <p:attrNameLst>
                                          <p:attrName>ppt_y</p:attrName>
                                        </p:attrNameLst>
                                      </p:cBhvr>
                                      <p:tavLst>
                                        <p:tav tm="0">
                                          <p:val>
                                            <p:strVal val="#ppt_y+#ppt_h*1.125000"/>
                                          </p:val>
                                        </p:tav>
                                        <p:tav tm="100000">
                                          <p:val>
                                            <p:strVal val="#ppt_y"/>
                                          </p:val>
                                        </p:tav>
                                      </p:tavLst>
                                    </p:anim>
                                    <p:animEffect transition="in" filter="wipe(up)">
                                      <p:cBhvr>
                                        <p:cTn id="160" dur="500"/>
                                        <p:tgtEl>
                                          <p:spTgt spid="29"/>
                                        </p:tgtEl>
                                      </p:cBhvr>
                                    </p:animEffect>
                                  </p:childTnLst>
                                </p:cTn>
                              </p:par>
                            </p:childTnLst>
                          </p:cTn>
                        </p:par>
                      </p:childTnLst>
                    </p:cTn>
                  </p:par>
                  <p:par>
                    <p:cTn id="161" fill="hold">
                      <p:stCondLst>
                        <p:cond delay="indefinite"/>
                      </p:stCondLst>
                      <p:childTnLst>
                        <p:par>
                          <p:cTn id="162" fill="hold">
                            <p:stCondLst>
                              <p:cond delay="0"/>
                            </p:stCondLst>
                            <p:childTnLst>
                              <p:par>
                                <p:cTn id="163" presetID="12" presetClass="entr" presetSubtype="4" fill="hold" nodeType="clickEffect">
                                  <p:stCondLst>
                                    <p:cond delay="0"/>
                                  </p:stCondLst>
                                  <p:childTnLst>
                                    <p:set>
                                      <p:cBhvr>
                                        <p:cTn id="164" dur="1" fill="hold">
                                          <p:stCondLst>
                                            <p:cond delay="0"/>
                                          </p:stCondLst>
                                        </p:cTn>
                                        <p:tgtEl>
                                          <p:spTgt spid="30"/>
                                        </p:tgtEl>
                                        <p:attrNameLst>
                                          <p:attrName>style.visibility</p:attrName>
                                        </p:attrNameLst>
                                      </p:cBhvr>
                                      <p:to>
                                        <p:strVal val="visible"/>
                                      </p:to>
                                    </p:set>
                                    <p:anim calcmode="lin" valueType="num">
                                      <p:cBhvr additive="base">
                                        <p:cTn id="165" dur="500"/>
                                        <p:tgtEl>
                                          <p:spTgt spid="30"/>
                                        </p:tgtEl>
                                        <p:attrNameLst>
                                          <p:attrName>ppt_y</p:attrName>
                                        </p:attrNameLst>
                                      </p:cBhvr>
                                      <p:tavLst>
                                        <p:tav tm="0">
                                          <p:val>
                                            <p:strVal val="#ppt_y+#ppt_h*1.125000"/>
                                          </p:val>
                                        </p:tav>
                                        <p:tav tm="100000">
                                          <p:val>
                                            <p:strVal val="#ppt_y"/>
                                          </p:val>
                                        </p:tav>
                                      </p:tavLst>
                                    </p:anim>
                                    <p:animEffect transition="in" filter="wipe(up)">
                                      <p:cBhvr>
                                        <p:cTn id="166" dur="500"/>
                                        <p:tgtEl>
                                          <p:spTgt spid="30"/>
                                        </p:tgtEl>
                                      </p:cBhvr>
                                    </p:animEffect>
                                  </p:childTnLst>
                                </p:cTn>
                              </p:par>
                            </p:childTnLst>
                          </p:cTn>
                        </p:par>
                      </p:childTnLst>
                    </p:cTn>
                  </p:par>
                  <p:par>
                    <p:cTn id="167" fill="hold">
                      <p:stCondLst>
                        <p:cond delay="indefinite"/>
                      </p:stCondLst>
                      <p:childTnLst>
                        <p:par>
                          <p:cTn id="168" fill="hold">
                            <p:stCondLst>
                              <p:cond delay="0"/>
                            </p:stCondLst>
                            <p:childTnLst>
                              <p:par>
                                <p:cTn id="169" presetID="12" presetClass="entr" presetSubtype="4" fill="hold" grpId="0" nodeType="clickEffect">
                                  <p:stCondLst>
                                    <p:cond delay="0"/>
                                  </p:stCondLst>
                                  <p:childTnLst>
                                    <p:set>
                                      <p:cBhvr>
                                        <p:cTn id="170" dur="1" fill="hold">
                                          <p:stCondLst>
                                            <p:cond delay="0"/>
                                          </p:stCondLst>
                                        </p:cTn>
                                        <p:tgtEl>
                                          <p:spTgt spid="32"/>
                                        </p:tgtEl>
                                        <p:attrNameLst>
                                          <p:attrName>style.visibility</p:attrName>
                                        </p:attrNameLst>
                                      </p:cBhvr>
                                      <p:to>
                                        <p:strVal val="visible"/>
                                      </p:to>
                                    </p:set>
                                    <p:anim calcmode="lin" valueType="num">
                                      <p:cBhvr additive="base">
                                        <p:cTn id="171" dur="500"/>
                                        <p:tgtEl>
                                          <p:spTgt spid="32"/>
                                        </p:tgtEl>
                                        <p:attrNameLst>
                                          <p:attrName>ppt_y</p:attrName>
                                        </p:attrNameLst>
                                      </p:cBhvr>
                                      <p:tavLst>
                                        <p:tav tm="0">
                                          <p:val>
                                            <p:strVal val="#ppt_y+#ppt_h*1.125000"/>
                                          </p:val>
                                        </p:tav>
                                        <p:tav tm="100000">
                                          <p:val>
                                            <p:strVal val="#ppt_y"/>
                                          </p:val>
                                        </p:tav>
                                      </p:tavLst>
                                    </p:anim>
                                    <p:animEffect transition="in" filter="wipe(up)">
                                      <p:cBhvr>
                                        <p:cTn id="172" dur="500"/>
                                        <p:tgtEl>
                                          <p:spTgt spid="32"/>
                                        </p:tgtEl>
                                      </p:cBhvr>
                                    </p:animEffect>
                                  </p:childTnLst>
                                </p:cTn>
                              </p:par>
                            </p:childTnLst>
                          </p:cTn>
                        </p:par>
                      </p:childTnLst>
                    </p:cTn>
                  </p:par>
                  <p:par>
                    <p:cTn id="173" fill="hold">
                      <p:stCondLst>
                        <p:cond delay="indefinite"/>
                      </p:stCondLst>
                      <p:childTnLst>
                        <p:par>
                          <p:cTn id="174" fill="hold">
                            <p:stCondLst>
                              <p:cond delay="0"/>
                            </p:stCondLst>
                            <p:childTnLst>
                              <p:par>
                                <p:cTn id="175" presetID="12" presetClass="entr" presetSubtype="4" fill="hold" nodeType="clickEffect">
                                  <p:stCondLst>
                                    <p:cond delay="0"/>
                                  </p:stCondLst>
                                  <p:childTnLst>
                                    <p:set>
                                      <p:cBhvr>
                                        <p:cTn id="176" dur="1" fill="hold">
                                          <p:stCondLst>
                                            <p:cond delay="0"/>
                                          </p:stCondLst>
                                        </p:cTn>
                                        <p:tgtEl>
                                          <p:spTgt spid="31"/>
                                        </p:tgtEl>
                                        <p:attrNameLst>
                                          <p:attrName>style.visibility</p:attrName>
                                        </p:attrNameLst>
                                      </p:cBhvr>
                                      <p:to>
                                        <p:strVal val="visible"/>
                                      </p:to>
                                    </p:set>
                                    <p:anim calcmode="lin" valueType="num">
                                      <p:cBhvr additive="base">
                                        <p:cTn id="177" dur="500"/>
                                        <p:tgtEl>
                                          <p:spTgt spid="31"/>
                                        </p:tgtEl>
                                        <p:attrNameLst>
                                          <p:attrName>ppt_y</p:attrName>
                                        </p:attrNameLst>
                                      </p:cBhvr>
                                      <p:tavLst>
                                        <p:tav tm="0">
                                          <p:val>
                                            <p:strVal val="#ppt_y+#ppt_h*1.125000"/>
                                          </p:val>
                                        </p:tav>
                                        <p:tav tm="100000">
                                          <p:val>
                                            <p:strVal val="#ppt_y"/>
                                          </p:val>
                                        </p:tav>
                                      </p:tavLst>
                                    </p:anim>
                                    <p:animEffect transition="in" filter="wipe(up)">
                                      <p:cBhvr>
                                        <p:cTn id="178" dur="500"/>
                                        <p:tgtEl>
                                          <p:spTgt spid="31"/>
                                        </p:tgtEl>
                                      </p:cBhvr>
                                    </p:animEffect>
                                  </p:childTnLst>
                                </p:cTn>
                              </p:par>
                            </p:childTnLst>
                          </p:cTn>
                        </p:par>
                      </p:childTnLst>
                    </p:cTn>
                  </p:par>
                  <p:par>
                    <p:cTn id="179" fill="hold">
                      <p:stCondLst>
                        <p:cond delay="indefinite"/>
                      </p:stCondLst>
                      <p:childTnLst>
                        <p:par>
                          <p:cTn id="180" fill="hold">
                            <p:stCondLst>
                              <p:cond delay="0"/>
                            </p:stCondLst>
                            <p:childTnLst>
                              <p:par>
                                <p:cTn id="181" presetID="12" presetClass="entr" presetSubtype="4" fill="hold" grpId="0" nodeType="clickEffect">
                                  <p:stCondLst>
                                    <p:cond delay="0"/>
                                  </p:stCondLst>
                                  <p:childTnLst>
                                    <p:set>
                                      <p:cBhvr>
                                        <p:cTn id="182" dur="1" fill="hold">
                                          <p:stCondLst>
                                            <p:cond delay="0"/>
                                          </p:stCondLst>
                                        </p:cTn>
                                        <p:tgtEl>
                                          <p:spTgt spid="33"/>
                                        </p:tgtEl>
                                        <p:attrNameLst>
                                          <p:attrName>style.visibility</p:attrName>
                                        </p:attrNameLst>
                                      </p:cBhvr>
                                      <p:to>
                                        <p:strVal val="visible"/>
                                      </p:to>
                                    </p:set>
                                    <p:anim calcmode="lin" valueType="num">
                                      <p:cBhvr additive="base">
                                        <p:cTn id="183" dur="500"/>
                                        <p:tgtEl>
                                          <p:spTgt spid="33"/>
                                        </p:tgtEl>
                                        <p:attrNameLst>
                                          <p:attrName>ppt_y</p:attrName>
                                        </p:attrNameLst>
                                      </p:cBhvr>
                                      <p:tavLst>
                                        <p:tav tm="0">
                                          <p:val>
                                            <p:strVal val="#ppt_y+#ppt_h*1.125000"/>
                                          </p:val>
                                        </p:tav>
                                        <p:tav tm="100000">
                                          <p:val>
                                            <p:strVal val="#ppt_y"/>
                                          </p:val>
                                        </p:tav>
                                      </p:tavLst>
                                    </p:anim>
                                    <p:animEffect transition="in" filter="wipe(up)">
                                      <p:cBhvr>
                                        <p:cTn id="184" dur="500"/>
                                        <p:tgtEl>
                                          <p:spTgt spid="33"/>
                                        </p:tgtEl>
                                      </p:cBhvr>
                                    </p:animEffect>
                                  </p:childTnLst>
                                </p:cTn>
                              </p:par>
                            </p:childTnLst>
                          </p:cTn>
                        </p:par>
                      </p:childTnLst>
                    </p:cTn>
                  </p:par>
                  <p:par>
                    <p:cTn id="185" fill="hold">
                      <p:stCondLst>
                        <p:cond delay="indefinite"/>
                      </p:stCondLst>
                      <p:childTnLst>
                        <p:par>
                          <p:cTn id="186" fill="hold">
                            <p:stCondLst>
                              <p:cond delay="0"/>
                            </p:stCondLst>
                            <p:childTnLst>
                              <p:par>
                                <p:cTn id="187" presetID="12" presetClass="entr" presetSubtype="4" fill="hold" nodeType="clickEffect">
                                  <p:stCondLst>
                                    <p:cond delay="0"/>
                                  </p:stCondLst>
                                  <p:childTnLst>
                                    <p:set>
                                      <p:cBhvr>
                                        <p:cTn id="188" dur="1" fill="hold">
                                          <p:stCondLst>
                                            <p:cond delay="0"/>
                                          </p:stCondLst>
                                        </p:cTn>
                                        <p:tgtEl>
                                          <p:spTgt spid="35"/>
                                        </p:tgtEl>
                                        <p:attrNameLst>
                                          <p:attrName>style.visibility</p:attrName>
                                        </p:attrNameLst>
                                      </p:cBhvr>
                                      <p:to>
                                        <p:strVal val="visible"/>
                                      </p:to>
                                    </p:set>
                                    <p:anim calcmode="lin" valueType="num">
                                      <p:cBhvr additive="base">
                                        <p:cTn id="189" dur="500"/>
                                        <p:tgtEl>
                                          <p:spTgt spid="35"/>
                                        </p:tgtEl>
                                        <p:attrNameLst>
                                          <p:attrName>ppt_y</p:attrName>
                                        </p:attrNameLst>
                                      </p:cBhvr>
                                      <p:tavLst>
                                        <p:tav tm="0">
                                          <p:val>
                                            <p:strVal val="#ppt_y+#ppt_h*1.125000"/>
                                          </p:val>
                                        </p:tav>
                                        <p:tav tm="100000">
                                          <p:val>
                                            <p:strVal val="#ppt_y"/>
                                          </p:val>
                                        </p:tav>
                                      </p:tavLst>
                                    </p:anim>
                                    <p:animEffect transition="in" filter="wipe(up)">
                                      <p:cBhvr>
                                        <p:cTn id="190" dur="500"/>
                                        <p:tgtEl>
                                          <p:spTgt spid="35"/>
                                        </p:tgtEl>
                                      </p:cBhvr>
                                    </p:animEffect>
                                  </p:childTnLst>
                                </p:cTn>
                              </p:par>
                              <p:par>
                                <p:cTn id="191" presetID="12" presetClass="entr" presetSubtype="4" fill="hold" nodeType="withEffect">
                                  <p:stCondLst>
                                    <p:cond delay="0"/>
                                  </p:stCondLst>
                                  <p:childTnLst>
                                    <p:set>
                                      <p:cBhvr>
                                        <p:cTn id="192" dur="1" fill="hold">
                                          <p:stCondLst>
                                            <p:cond delay="0"/>
                                          </p:stCondLst>
                                        </p:cTn>
                                        <p:tgtEl>
                                          <p:spTgt spid="34"/>
                                        </p:tgtEl>
                                        <p:attrNameLst>
                                          <p:attrName>style.visibility</p:attrName>
                                        </p:attrNameLst>
                                      </p:cBhvr>
                                      <p:to>
                                        <p:strVal val="visible"/>
                                      </p:to>
                                    </p:set>
                                    <p:anim calcmode="lin" valueType="num">
                                      <p:cBhvr additive="base">
                                        <p:cTn id="193" dur="500"/>
                                        <p:tgtEl>
                                          <p:spTgt spid="34"/>
                                        </p:tgtEl>
                                        <p:attrNameLst>
                                          <p:attrName>ppt_y</p:attrName>
                                        </p:attrNameLst>
                                      </p:cBhvr>
                                      <p:tavLst>
                                        <p:tav tm="0">
                                          <p:val>
                                            <p:strVal val="#ppt_y+#ppt_h*1.125000"/>
                                          </p:val>
                                        </p:tav>
                                        <p:tav tm="100000">
                                          <p:val>
                                            <p:strVal val="#ppt_y"/>
                                          </p:val>
                                        </p:tav>
                                      </p:tavLst>
                                    </p:anim>
                                    <p:animEffect transition="in" filter="wipe(up)">
                                      <p:cBhvr>
                                        <p:cTn id="194" dur="500"/>
                                        <p:tgtEl>
                                          <p:spTgt spid="34"/>
                                        </p:tgtEl>
                                      </p:cBhvr>
                                    </p:animEffect>
                                  </p:childTnLst>
                                </p:cTn>
                              </p:par>
                            </p:childTnLst>
                          </p:cTn>
                        </p:par>
                      </p:childTnLst>
                    </p:cTn>
                  </p:par>
                  <p:par>
                    <p:cTn id="195" fill="hold">
                      <p:stCondLst>
                        <p:cond delay="indefinite"/>
                      </p:stCondLst>
                      <p:childTnLst>
                        <p:par>
                          <p:cTn id="196" fill="hold">
                            <p:stCondLst>
                              <p:cond delay="0"/>
                            </p:stCondLst>
                            <p:childTnLst>
                              <p:par>
                                <p:cTn id="197" presetID="12" presetClass="entr" presetSubtype="4" fill="hold" grpId="0" nodeType="clickEffect">
                                  <p:stCondLst>
                                    <p:cond delay="0"/>
                                  </p:stCondLst>
                                  <p:childTnLst>
                                    <p:set>
                                      <p:cBhvr>
                                        <p:cTn id="198" dur="1" fill="hold">
                                          <p:stCondLst>
                                            <p:cond delay="0"/>
                                          </p:stCondLst>
                                        </p:cTn>
                                        <p:tgtEl>
                                          <p:spTgt spid="36"/>
                                        </p:tgtEl>
                                        <p:attrNameLst>
                                          <p:attrName>style.visibility</p:attrName>
                                        </p:attrNameLst>
                                      </p:cBhvr>
                                      <p:to>
                                        <p:strVal val="visible"/>
                                      </p:to>
                                    </p:set>
                                    <p:anim calcmode="lin" valueType="num">
                                      <p:cBhvr additive="base">
                                        <p:cTn id="199" dur="500"/>
                                        <p:tgtEl>
                                          <p:spTgt spid="36"/>
                                        </p:tgtEl>
                                        <p:attrNameLst>
                                          <p:attrName>ppt_y</p:attrName>
                                        </p:attrNameLst>
                                      </p:cBhvr>
                                      <p:tavLst>
                                        <p:tav tm="0">
                                          <p:val>
                                            <p:strVal val="#ppt_y+#ppt_h*1.125000"/>
                                          </p:val>
                                        </p:tav>
                                        <p:tav tm="100000">
                                          <p:val>
                                            <p:strVal val="#ppt_y"/>
                                          </p:val>
                                        </p:tav>
                                      </p:tavLst>
                                    </p:anim>
                                    <p:animEffect transition="in" filter="wipe(up)">
                                      <p:cBhvr>
                                        <p:cTn id="200" dur="500"/>
                                        <p:tgtEl>
                                          <p:spTgt spid="36"/>
                                        </p:tgtEl>
                                      </p:cBhvr>
                                    </p:animEffect>
                                  </p:childTnLst>
                                </p:cTn>
                              </p:par>
                            </p:childTnLst>
                          </p:cTn>
                        </p:par>
                      </p:childTnLst>
                    </p:cTn>
                  </p:par>
                  <p:par>
                    <p:cTn id="201" fill="hold">
                      <p:stCondLst>
                        <p:cond delay="indefinite"/>
                      </p:stCondLst>
                      <p:childTnLst>
                        <p:par>
                          <p:cTn id="202" fill="hold">
                            <p:stCondLst>
                              <p:cond delay="0"/>
                            </p:stCondLst>
                            <p:childTnLst>
                              <p:par>
                                <p:cTn id="203" presetID="12" presetClass="entr" presetSubtype="4" fill="hold" nodeType="clickEffect">
                                  <p:stCondLst>
                                    <p:cond delay="0"/>
                                  </p:stCondLst>
                                  <p:childTnLst>
                                    <p:set>
                                      <p:cBhvr>
                                        <p:cTn id="204" dur="1" fill="hold">
                                          <p:stCondLst>
                                            <p:cond delay="0"/>
                                          </p:stCondLst>
                                        </p:cTn>
                                        <p:tgtEl>
                                          <p:spTgt spid="38"/>
                                        </p:tgtEl>
                                        <p:attrNameLst>
                                          <p:attrName>style.visibility</p:attrName>
                                        </p:attrNameLst>
                                      </p:cBhvr>
                                      <p:to>
                                        <p:strVal val="visible"/>
                                      </p:to>
                                    </p:set>
                                    <p:anim calcmode="lin" valueType="num">
                                      <p:cBhvr additive="base">
                                        <p:cTn id="205" dur="500"/>
                                        <p:tgtEl>
                                          <p:spTgt spid="38"/>
                                        </p:tgtEl>
                                        <p:attrNameLst>
                                          <p:attrName>ppt_y</p:attrName>
                                        </p:attrNameLst>
                                      </p:cBhvr>
                                      <p:tavLst>
                                        <p:tav tm="0">
                                          <p:val>
                                            <p:strVal val="#ppt_y+#ppt_h*1.125000"/>
                                          </p:val>
                                        </p:tav>
                                        <p:tav tm="100000">
                                          <p:val>
                                            <p:strVal val="#ppt_y"/>
                                          </p:val>
                                        </p:tav>
                                      </p:tavLst>
                                    </p:anim>
                                    <p:animEffect transition="in" filter="wipe(up)">
                                      <p:cBhvr>
                                        <p:cTn id="206" dur="500"/>
                                        <p:tgtEl>
                                          <p:spTgt spid="38"/>
                                        </p:tgtEl>
                                      </p:cBhvr>
                                    </p:animEffect>
                                  </p:childTnLst>
                                </p:cTn>
                              </p:par>
                              <p:par>
                                <p:cTn id="207" presetID="12" presetClass="entr" presetSubtype="4" fill="hold" nodeType="withEffect">
                                  <p:stCondLst>
                                    <p:cond delay="0"/>
                                  </p:stCondLst>
                                  <p:childTnLst>
                                    <p:set>
                                      <p:cBhvr>
                                        <p:cTn id="208" dur="1" fill="hold">
                                          <p:stCondLst>
                                            <p:cond delay="0"/>
                                          </p:stCondLst>
                                        </p:cTn>
                                        <p:tgtEl>
                                          <p:spTgt spid="37"/>
                                        </p:tgtEl>
                                        <p:attrNameLst>
                                          <p:attrName>style.visibility</p:attrName>
                                        </p:attrNameLst>
                                      </p:cBhvr>
                                      <p:to>
                                        <p:strVal val="visible"/>
                                      </p:to>
                                    </p:set>
                                    <p:anim calcmode="lin" valueType="num">
                                      <p:cBhvr additive="base">
                                        <p:cTn id="209" dur="500"/>
                                        <p:tgtEl>
                                          <p:spTgt spid="37"/>
                                        </p:tgtEl>
                                        <p:attrNameLst>
                                          <p:attrName>ppt_y</p:attrName>
                                        </p:attrNameLst>
                                      </p:cBhvr>
                                      <p:tavLst>
                                        <p:tav tm="0">
                                          <p:val>
                                            <p:strVal val="#ppt_y+#ppt_h*1.125000"/>
                                          </p:val>
                                        </p:tav>
                                        <p:tav tm="100000">
                                          <p:val>
                                            <p:strVal val="#ppt_y"/>
                                          </p:val>
                                        </p:tav>
                                      </p:tavLst>
                                    </p:anim>
                                    <p:animEffect transition="in" filter="wipe(up)">
                                      <p:cBhvr>
                                        <p:cTn id="210" dur="500"/>
                                        <p:tgtEl>
                                          <p:spTgt spid="37"/>
                                        </p:tgtEl>
                                      </p:cBhvr>
                                    </p:animEffect>
                                  </p:childTnLst>
                                </p:cTn>
                              </p:par>
                            </p:childTnLst>
                          </p:cTn>
                        </p:par>
                      </p:childTnLst>
                    </p:cTn>
                  </p:par>
                  <p:par>
                    <p:cTn id="211" fill="hold">
                      <p:stCondLst>
                        <p:cond delay="indefinite"/>
                      </p:stCondLst>
                      <p:childTnLst>
                        <p:par>
                          <p:cTn id="212" fill="hold">
                            <p:stCondLst>
                              <p:cond delay="0"/>
                            </p:stCondLst>
                            <p:childTnLst>
                              <p:par>
                                <p:cTn id="213" presetID="12" presetClass="entr" presetSubtype="4" fill="hold" grpId="0" nodeType="clickEffect">
                                  <p:stCondLst>
                                    <p:cond delay="0"/>
                                  </p:stCondLst>
                                  <p:childTnLst>
                                    <p:set>
                                      <p:cBhvr>
                                        <p:cTn id="214" dur="1" fill="hold">
                                          <p:stCondLst>
                                            <p:cond delay="0"/>
                                          </p:stCondLst>
                                        </p:cTn>
                                        <p:tgtEl>
                                          <p:spTgt spid="39"/>
                                        </p:tgtEl>
                                        <p:attrNameLst>
                                          <p:attrName>style.visibility</p:attrName>
                                        </p:attrNameLst>
                                      </p:cBhvr>
                                      <p:to>
                                        <p:strVal val="visible"/>
                                      </p:to>
                                    </p:set>
                                    <p:anim calcmode="lin" valueType="num">
                                      <p:cBhvr additive="base">
                                        <p:cTn id="215" dur="500"/>
                                        <p:tgtEl>
                                          <p:spTgt spid="39"/>
                                        </p:tgtEl>
                                        <p:attrNameLst>
                                          <p:attrName>ppt_y</p:attrName>
                                        </p:attrNameLst>
                                      </p:cBhvr>
                                      <p:tavLst>
                                        <p:tav tm="0">
                                          <p:val>
                                            <p:strVal val="#ppt_y+#ppt_h*1.125000"/>
                                          </p:val>
                                        </p:tav>
                                        <p:tav tm="100000">
                                          <p:val>
                                            <p:strVal val="#ppt_y"/>
                                          </p:val>
                                        </p:tav>
                                      </p:tavLst>
                                    </p:anim>
                                    <p:animEffect transition="in" filter="wipe(up)">
                                      <p:cBhvr>
                                        <p:cTn id="21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p:bldP spid="10" grpId="0"/>
      <p:bldP spid="11" grpId="0"/>
      <p:bldP spid="14" grpId="0"/>
      <p:bldP spid="17" grpId="0"/>
      <p:bldP spid="18" grpId="0"/>
      <p:bldP spid="21" grpId="0"/>
      <p:bldP spid="22" grpId="0"/>
      <p:bldP spid="25" grpId="0"/>
      <p:bldP spid="26" grpId="0"/>
      <p:bldP spid="29" grpId="0"/>
      <p:bldP spid="32" grpId="0"/>
      <p:bldP spid="33" grpId="0"/>
      <p:bldP spid="36" grpId="0"/>
      <p:bldP spid="3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5F417F2-2192-4E94-BDA5-1A13749C56B9}"/>
              </a:ext>
            </a:extLst>
          </p:cNvPr>
          <p:cNvSpPr/>
          <p:nvPr/>
        </p:nvSpPr>
        <p:spPr>
          <a:xfrm>
            <a:off x="248920" y="5716270"/>
            <a:ext cx="904621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The  teacher  came  in  and  the  students  calmed  down. </a:t>
            </a:r>
          </a:p>
        </p:txBody>
      </p:sp>
      <p:cxnSp>
        <p:nvCxnSpPr>
          <p:cNvPr id="3" name="直接连接符 2">
            <a:extLst>
              <a:ext uri="{FF2B5EF4-FFF2-40B4-BE49-F238E27FC236}">
                <a16:creationId xmlns:a16="http://schemas.microsoft.com/office/drawing/2014/main" id="{B6A9920B-A3C3-4D30-AA29-21E547B414DC}"/>
              </a:ext>
            </a:extLst>
          </p:cNvPr>
          <p:cNvCxnSpPr/>
          <p:nvPr/>
        </p:nvCxnSpPr>
        <p:spPr>
          <a:xfrm flipH="1">
            <a:off x="4167505" y="3211195"/>
            <a:ext cx="9525" cy="262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0">
            <a:extLst>
              <a:ext uri="{FF2B5EF4-FFF2-40B4-BE49-F238E27FC236}">
                <a16:creationId xmlns:a16="http://schemas.microsoft.com/office/drawing/2014/main" id="{9C20A2ED-ABB3-4D8C-B587-AAA6F604A6D4}"/>
              </a:ext>
            </a:extLst>
          </p:cNvPr>
          <p:cNvCxnSpPr>
            <a:cxnSpLocks/>
          </p:cNvCxnSpPr>
          <p:nvPr/>
        </p:nvCxnSpPr>
        <p:spPr>
          <a:xfrm flipH="1">
            <a:off x="656591" y="5202555"/>
            <a:ext cx="1" cy="569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F8BABE74-D45B-4579-BB3C-95AAC9FFBF88}"/>
              </a:ext>
            </a:extLst>
          </p:cNvPr>
          <p:cNvCxnSpPr>
            <a:cxnSpLocks/>
          </p:cNvCxnSpPr>
          <p:nvPr/>
        </p:nvCxnSpPr>
        <p:spPr>
          <a:xfrm flipH="1">
            <a:off x="1583690" y="5226050"/>
            <a:ext cx="1" cy="582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E6ADAA7B-42F0-4D83-A379-009E3C34D093}"/>
              </a:ext>
            </a:extLst>
          </p:cNvPr>
          <p:cNvCxnSpPr/>
          <p:nvPr/>
        </p:nvCxnSpPr>
        <p:spPr>
          <a:xfrm flipH="1">
            <a:off x="2770505" y="5212080"/>
            <a:ext cx="14605" cy="6242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0A458A6D-2E34-4B25-9BDB-85568EC6DE7D}"/>
              </a:ext>
            </a:extLst>
          </p:cNvPr>
          <p:cNvCxnSpPr/>
          <p:nvPr/>
        </p:nvCxnSpPr>
        <p:spPr>
          <a:xfrm flipH="1">
            <a:off x="3496945" y="5198110"/>
            <a:ext cx="14605" cy="6242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CA9BFC5-ACB0-4731-BCBA-47409E1F83F2}"/>
              </a:ext>
            </a:extLst>
          </p:cNvPr>
          <p:cNvCxnSpPr/>
          <p:nvPr/>
        </p:nvCxnSpPr>
        <p:spPr>
          <a:xfrm flipH="1">
            <a:off x="4852035" y="5170170"/>
            <a:ext cx="14605" cy="6242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D22A6F8-3FFB-46A4-AC88-1E2D7C973F71}"/>
              </a:ext>
            </a:extLst>
          </p:cNvPr>
          <p:cNvCxnSpPr/>
          <p:nvPr/>
        </p:nvCxnSpPr>
        <p:spPr>
          <a:xfrm flipH="1">
            <a:off x="5857875" y="5170170"/>
            <a:ext cx="14605" cy="6242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61D442D-7B04-4B9D-B180-BB00289C0928}"/>
              </a:ext>
            </a:extLst>
          </p:cNvPr>
          <p:cNvCxnSpPr>
            <a:cxnSpLocks/>
          </p:cNvCxnSpPr>
          <p:nvPr/>
        </p:nvCxnSpPr>
        <p:spPr>
          <a:xfrm flipH="1">
            <a:off x="7325360" y="5156200"/>
            <a:ext cx="1" cy="638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54AC757-C323-455F-94D8-79F29F5719C7}"/>
              </a:ext>
            </a:extLst>
          </p:cNvPr>
          <p:cNvCxnSpPr/>
          <p:nvPr/>
        </p:nvCxnSpPr>
        <p:spPr>
          <a:xfrm flipH="1">
            <a:off x="8484235" y="5184140"/>
            <a:ext cx="14605" cy="6242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75108FAC-805F-420A-A59A-85CC939ACA2F}"/>
              </a:ext>
            </a:extLst>
          </p:cNvPr>
          <p:cNvSpPr/>
          <p:nvPr/>
        </p:nvSpPr>
        <p:spPr>
          <a:xfrm>
            <a:off x="8041640" y="479552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Adv </a:t>
            </a:r>
          </a:p>
        </p:txBody>
      </p:sp>
      <p:sp>
        <p:nvSpPr>
          <p:cNvPr id="13" name="矩形 12">
            <a:extLst>
              <a:ext uri="{FF2B5EF4-FFF2-40B4-BE49-F238E27FC236}">
                <a16:creationId xmlns:a16="http://schemas.microsoft.com/office/drawing/2014/main" id="{7EF438EF-7BFD-405E-B30E-8AA28799BBAF}"/>
              </a:ext>
            </a:extLst>
          </p:cNvPr>
          <p:cNvSpPr/>
          <p:nvPr/>
        </p:nvSpPr>
        <p:spPr>
          <a:xfrm>
            <a:off x="7120890" y="479679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V </a:t>
            </a:r>
          </a:p>
        </p:txBody>
      </p:sp>
      <p:sp>
        <p:nvSpPr>
          <p:cNvPr id="14" name="矩形 13">
            <a:extLst>
              <a:ext uri="{FF2B5EF4-FFF2-40B4-BE49-F238E27FC236}">
                <a16:creationId xmlns:a16="http://schemas.microsoft.com/office/drawing/2014/main" id="{9864DA45-5A3E-4C13-BD13-17FE79E63D53}"/>
              </a:ext>
            </a:extLst>
          </p:cNvPr>
          <p:cNvSpPr/>
          <p:nvPr/>
        </p:nvSpPr>
        <p:spPr>
          <a:xfrm>
            <a:off x="2594610" y="482473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V </a:t>
            </a:r>
          </a:p>
        </p:txBody>
      </p:sp>
      <p:sp>
        <p:nvSpPr>
          <p:cNvPr id="15" name="矩形 14">
            <a:extLst>
              <a:ext uri="{FF2B5EF4-FFF2-40B4-BE49-F238E27FC236}">
                <a16:creationId xmlns:a16="http://schemas.microsoft.com/office/drawing/2014/main" id="{CC33D475-4D7D-426D-9A9F-680883F3D57A}"/>
              </a:ext>
            </a:extLst>
          </p:cNvPr>
          <p:cNvSpPr/>
          <p:nvPr/>
        </p:nvSpPr>
        <p:spPr>
          <a:xfrm>
            <a:off x="3083560" y="482473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Adv </a:t>
            </a:r>
          </a:p>
        </p:txBody>
      </p:sp>
      <p:sp>
        <p:nvSpPr>
          <p:cNvPr id="16" name="矩形 15">
            <a:extLst>
              <a:ext uri="{FF2B5EF4-FFF2-40B4-BE49-F238E27FC236}">
                <a16:creationId xmlns:a16="http://schemas.microsoft.com/office/drawing/2014/main" id="{01E1FA48-FF27-4AF8-9B56-1C1FD2F5C070}"/>
              </a:ext>
            </a:extLst>
          </p:cNvPr>
          <p:cNvSpPr/>
          <p:nvPr/>
        </p:nvSpPr>
        <p:spPr>
          <a:xfrm>
            <a:off x="7581900" y="401447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VP </a:t>
            </a:r>
          </a:p>
        </p:txBody>
      </p:sp>
      <p:sp>
        <p:nvSpPr>
          <p:cNvPr id="17" name="矩形 16">
            <a:extLst>
              <a:ext uri="{FF2B5EF4-FFF2-40B4-BE49-F238E27FC236}">
                <a16:creationId xmlns:a16="http://schemas.microsoft.com/office/drawing/2014/main" id="{3A0897FD-1F3A-4906-A7F7-06C4D4F9084A}"/>
              </a:ext>
            </a:extLst>
          </p:cNvPr>
          <p:cNvSpPr/>
          <p:nvPr/>
        </p:nvSpPr>
        <p:spPr>
          <a:xfrm>
            <a:off x="2901950" y="397256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VP </a:t>
            </a:r>
          </a:p>
        </p:txBody>
      </p:sp>
      <p:cxnSp>
        <p:nvCxnSpPr>
          <p:cNvPr id="18" name="直接连接符 17">
            <a:extLst>
              <a:ext uri="{FF2B5EF4-FFF2-40B4-BE49-F238E27FC236}">
                <a16:creationId xmlns:a16="http://schemas.microsoft.com/office/drawing/2014/main" id="{05F4B7E2-AEA2-40E8-B16E-2D0F76CAAEF8}"/>
              </a:ext>
            </a:extLst>
          </p:cNvPr>
          <p:cNvCxnSpPr/>
          <p:nvPr/>
        </p:nvCxnSpPr>
        <p:spPr>
          <a:xfrm flipV="1">
            <a:off x="7462520" y="4403725"/>
            <a:ext cx="421005" cy="435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7EFC82A-00F4-4ACE-8503-3240434C2AF3}"/>
              </a:ext>
            </a:extLst>
          </p:cNvPr>
          <p:cNvCxnSpPr/>
          <p:nvPr/>
        </p:nvCxnSpPr>
        <p:spPr>
          <a:xfrm flipH="1" flipV="1">
            <a:off x="7896860" y="4418965"/>
            <a:ext cx="421005" cy="435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7B9793B1-9B2A-495C-9557-E39D7BB58F3D}"/>
              </a:ext>
            </a:extLst>
          </p:cNvPr>
          <p:cNvCxnSpPr/>
          <p:nvPr/>
        </p:nvCxnSpPr>
        <p:spPr>
          <a:xfrm flipV="1">
            <a:off x="2740660" y="4403725"/>
            <a:ext cx="421005" cy="435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C336795-B6FE-44CF-99F7-D52F7EF79DE8}"/>
              </a:ext>
            </a:extLst>
          </p:cNvPr>
          <p:cNvCxnSpPr/>
          <p:nvPr/>
        </p:nvCxnSpPr>
        <p:spPr>
          <a:xfrm flipH="1" flipV="1">
            <a:off x="3175000" y="4418965"/>
            <a:ext cx="421005" cy="435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6C6A2A79-8AB2-435F-80F5-3C50C78FBC22}"/>
              </a:ext>
            </a:extLst>
          </p:cNvPr>
          <p:cNvSpPr/>
          <p:nvPr/>
        </p:nvSpPr>
        <p:spPr>
          <a:xfrm>
            <a:off x="5612130" y="479679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N </a:t>
            </a:r>
          </a:p>
        </p:txBody>
      </p:sp>
      <p:sp>
        <p:nvSpPr>
          <p:cNvPr id="23" name="矩形 22">
            <a:extLst>
              <a:ext uri="{FF2B5EF4-FFF2-40B4-BE49-F238E27FC236}">
                <a16:creationId xmlns:a16="http://schemas.microsoft.com/office/drawing/2014/main" id="{D0E66950-6657-4BA9-91F4-35D879E0C068}"/>
              </a:ext>
            </a:extLst>
          </p:cNvPr>
          <p:cNvSpPr/>
          <p:nvPr/>
        </p:nvSpPr>
        <p:spPr>
          <a:xfrm>
            <a:off x="4495800" y="478409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Det </a:t>
            </a:r>
          </a:p>
        </p:txBody>
      </p:sp>
      <p:cxnSp>
        <p:nvCxnSpPr>
          <p:cNvPr id="24" name="直接连接符 23">
            <a:extLst>
              <a:ext uri="{FF2B5EF4-FFF2-40B4-BE49-F238E27FC236}">
                <a16:creationId xmlns:a16="http://schemas.microsoft.com/office/drawing/2014/main" id="{EE69A324-F9F3-433D-AF8B-C832D0CDAF10}"/>
              </a:ext>
            </a:extLst>
          </p:cNvPr>
          <p:cNvCxnSpPr/>
          <p:nvPr/>
        </p:nvCxnSpPr>
        <p:spPr>
          <a:xfrm flipV="1">
            <a:off x="4904740" y="4416425"/>
            <a:ext cx="421005" cy="435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BE394DB-8A9C-4CA7-B4A7-B8B48A5DCDAD}"/>
              </a:ext>
            </a:extLst>
          </p:cNvPr>
          <p:cNvCxnSpPr/>
          <p:nvPr/>
        </p:nvCxnSpPr>
        <p:spPr>
          <a:xfrm flipH="1" flipV="1">
            <a:off x="5339080" y="4417695"/>
            <a:ext cx="421005" cy="435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02BFF414-EA1C-42EA-944A-AE336A38521F}"/>
              </a:ext>
            </a:extLst>
          </p:cNvPr>
          <p:cNvSpPr/>
          <p:nvPr/>
        </p:nvSpPr>
        <p:spPr>
          <a:xfrm>
            <a:off x="5040630" y="401574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NP </a:t>
            </a:r>
          </a:p>
        </p:txBody>
      </p:sp>
      <p:sp>
        <p:nvSpPr>
          <p:cNvPr id="27" name="矩形 26">
            <a:extLst>
              <a:ext uri="{FF2B5EF4-FFF2-40B4-BE49-F238E27FC236}">
                <a16:creationId xmlns:a16="http://schemas.microsoft.com/office/drawing/2014/main" id="{B507AC20-6700-4854-8517-EBEEB76D7D08}"/>
              </a:ext>
            </a:extLst>
          </p:cNvPr>
          <p:cNvSpPr/>
          <p:nvPr/>
        </p:nvSpPr>
        <p:spPr>
          <a:xfrm>
            <a:off x="1379220" y="485267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N </a:t>
            </a:r>
          </a:p>
        </p:txBody>
      </p:sp>
      <p:sp>
        <p:nvSpPr>
          <p:cNvPr id="28" name="矩形 27">
            <a:extLst>
              <a:ext uri="{FF2B5EF4-FFF2-40B4-BE49-F238E27FC236}">
                <a16:creationId xmlns:a16="http://schemas.microsoft.com/office/drawing/2014/main" id="{3045BC55-7485-43A1-9C4E-3B6090430065}"/>
              </a:ext>
            </a:extLst>
          </p:cNvPr>
          <p:cNvSpPr/>
          <p:nvPr/>
        </p:nvSpPr>
        <p:spPr>
          <a:xfrm>
            <a:off x="262890" y="483997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Det </a:t>
            </a:r>
          </a:p>
        </p:txBody>
      </p:sp>
      <p:cxnSp>
        <p:nvCxnSpPr>
          <p:cNvPr id="29" name="直接连接符 28">
            <a:extLst>
              <a:ext uri="{FF2B5EF4-FFF2-40B4-BE49-F238E27FC236}">
                <a16:creationId xmlns:a16="http://schemas.microsoft.com/office/drawing/2014/main" id="{C47C41A6-99F0-40E0-B020-40E9348CC204}"/>
              </a:ext>
            </a:extLst>
          </p:cNvPr>
          <p:cNvCxnSpPr/>
          <p:nvPr/>
        </p:nvCxnSpPr>
        <p:spPr>
          <a:xfrm flipV="1">
            <a:off x="671830" y="4472305"/>
            <a:ext cx="421005" cy="435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462327E-9AA6-4F1E-B282-2A163036B4E1}"/>
              </a:ext>
            </a:extLst>
          </p:cNvPr>
          <p:cNvCxnSpPr/>
          <p:nvPr/>
        </p:nvCxnSpPr>
        <p:spPr>
          <a:xfrm flipH="1" flipV="1">
            <a:off x="1106170" y="4473575"/>
            <a:ext cx="421005" cy="435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57FA9150-8EDC-4AEB-97E8-D868AB6512E1}"/>
              </a:ext>
            </a:extLst>
          </p:cNvPr>
          <p:cNvSpPr/>
          <p:nvPr/>
        </p:nvSpPr>
        <p:spPr>
          <a:xfrm>
            <a:off x="807720" y="407162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NP </a:t>
            </a:r>
          </a:p>
        </p:txBody>
      </p:sp>
      <p:cxnSp>
        <p:nvCxnSpPr>
          <p:cNvPr id="32" name="直接连接符 31">
            <a:extLst>
              <a:ext uri="{FF2B5EF4-FFF2-40B4-BE49-F238E27FC236}">
                <a16:creationId xmlns:a16="http://schemas.microsoft.com/office/drawing/2014/main" id="{0EAFC21B-6838-4AA6-8177-D324861AD8E8}"/>
              </a:ext>
            </a:extLst>
          </p:cNvPr>
          <p:cNvCxnSpPr/>
          <p:nvPr/>
        </p:nvCxnSpPr>
        <p:spPr>
          <a:xfrm flipV="1">
            <a:off x="1273810" y="3221990"/>
            <a:ext cx="832485" cy="835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00B5C227-FD97-4B32-A50F-EF0DC0BF38BC}"/>
              </a:ext>
            </a:extLst>
          </p:cNvPr>
          <p:cNvCxnSpPr/>
          <p:nvPr/>
        </p:nvCxnSpPr>
        <p:spPr>
          <a:xfrm flipH="1" flipV="1">
            <a:off x="2141220" y="3223260"/>
            <a:ext cx="832485" cy="835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A6B8037D-7141-48CE-921A-162A0EE0A330}"/>
              </a:ext>
            </a:extLst>
          </p:cNvPr>
          <p:cNvSpPr/>
          <p:nvPr/>
        </p:nvSpPr>
        <p:spPr>
          <a:xfrm>
            <a:off x="1925320" y="271653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S </a:t>
            </a:r>
          </a:p>
        </p:txBody>
      </p:sp>
      <p:cxnSp>
        <p:nvCxnSpPr>
          <p:cNvPr id="35" name="直接连接符 34">
            <a:extLst>
              <a:ext uri="{FF2B5EF4-FFF2-40B4-BE49-F238E27FC236}">
                <a16:creationId xmlns:a16="http://schemas.microsoft.com/office/drawing/2014/main" id="{85C5A92F-541B-42FF-B256-5529E216903A}"/>
              </a:ext>
            </a:extLst>
          </p:cNvPr>
          <p:cNvCxnSpPr/>
          <p:nvPr/>
        </p:nvCxnSpPr>
        <p:spPr>
          <a:xfrm flipV="1">
            <a:off x="5600700" y="3305810"/>
            <a:ext cx="1017905" cy="8496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07178B24-AA8D-40B1-931F-D48515170210}"/>
              </a:ext>
            </a:extLst>
          </p:cNvPr>
          <p:cNvCxnSpPr/>
          <p:nvPr/>
        </p:nvCxnSpPr>
        <p:spPr>
          <a:xfrm flipH="1" flipV="1">
            <a:off x="6653530" y="3307080"/>
            <a:ext cx="1039495" cy="7753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E076D346-86BA-4E40-ABCF-D2CFFC5803BA}"/>
              </a:ext>
            </a:extLst>
          </p:cNvPr>
          <p:cNvSpPr/>
          <p:nvPr/>
        </p:nvSpPr>
        <p:spPr>
          <a:xfrm>
            <a:off x="6437630" y="280035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S </a:t>
            </a:r>
          </a:p>
        </p:txBody>
      </p:sp>
      <p:sp>
        <p:nvSpPr>
          <p:cNvPr id="38" name="矩形 37">
            <a:extLst>
              <a:ext uri="{FF2B5EF4-FFF2-40B4-BE49-F238E27FC236}">
                <a16:creationId xmlns:a16="http://schemas.microsoft.com/office/drawing/2014/main" id="{35E0F214-77E5-48AA-BF87-3B0BAD51435D}"/>
              </a:ext>
            </a:extLst>
          </p:cNvPr>
          <p:cNvSpPr/>
          <p:nvPr/>
        </p:nvSpPr>
        <p:spPr>
          <a:xfrm>
            <a:off x="3798570" y="282956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Con</a:t>
            </a:r>
          </a:p>
        </p:txBody>
      </p:sp>
      <p:cxnSp>
        <p:nvCxnSpPr>
          <p:cNvPr id="39" name="直接连接符 38">
            <a:extLst>
              <a:ext uri="{FF2B5EF4-FFF2-40B4-BE49-F238E27FC236}">
                <a16:creationId xmlns:a16="http://schemas.microsoft.com/office/drawing/2014/main" id="{8FFB4FE6-FA4D-4E3C-ABD4-B127E1998C3F}"/>
              </a:ext>
            </a:extLst>
          </p:cNvPr>
          <p:cNvCxnSpPr/>
          <p:nvPr/>
        </p:nvCxnSpPr>
        <p:spPr>
          <a:xfrm flipV="1">
            <a:off x="2113280" y="2077720"/>
            <a:ext cx="2078355" cy="709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318927E3-F130-410E-AD45-56A79E082410}"/>
              </a:ext>
            </a:extLst>
          </p:cNvPr>
          <p:cNvCxnSpPr/>
          <p:nvPr/>
        </p:nvCxnSpPr>
        <p:spPr>
          <a:xfrm flipH="1" flipV="1">
            <a:off x="4223385" y="2091055"/>
            <a:ext cx="2078355" cy="709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0D528DE-7DE0-4801-ADD7-FD032CEF958C}"/>
              </a:ext>
            </a:extLst>
          </p:cNvPr>
          <p:cNvCxnSpPr/>
          <p:nvPr/>
        </p:nvCxnSpPr>
        <p:spPr>
          <a:xfrm flipH="1">
            <a:off x="4177030" y="2112010"/>
            <a:ext cx="20320" cy="677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6572D647-FA84-4032-9091-26C207B64005}"/>
              </a:ext>
            </a:extLst>
          </p:cNvPr>
          <p:cNvSpPr/>
          <p:nvPr/>
        </p:nvSpPr>
        <p:spPr>
          <a:xfrm>
            <a:off x="4008120" y="167005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S </a:t>
            </a:r>
          </a:p>
        </p:txBody>
      </p:sp>
      <p:sp>
        <p:nvSpPr>
          <p:cNvPr id="43" name="文本框 13">
            <a:extLst>
              <a:ext uri="{FF2B5EF4-FFF2-40B4-BE49-F238E27FC236}">
                <a16:creationId xmlns:a16="http://schemas.microsoft.com/office/drawing/2014/main" id="{3651D354-B6A9-46E8-AFD3-0214E6527A33}"/>
              </a:ext>
            </a:extLst>
          </p:cNvPr>
          <p:cNvSpPr txBox="1"/>
          <p:nvPr/>
        </p:nvSpPr>
        <p:spPr>
          <a:xfrm>
            <a:off x="1455420" y="332975"/>
            <a:ext cx="564609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en-US" altLang="zh-CN" sz="2800" b="1" i="0" u="none" strike="noStrike" kern="1200" cap="none" spc="0" normalizeH="0" baseline="0" noProof="0" dirty="0">
                <a:ln>
                  <a:noFill/>
                </a:ln>
                <a:solidFill>
                  <a:prstClr val="white"/>
                </a:solidFill>
                <a:effectLst/>
                <a:latin typeface="微软雅黑" panose="020B0503020204020204" charset="-122"/>
                <a:ea typeface="微软雅黑" panose="020B0503020204020204" charset="-122"/>
                <a:cs typeface="+mn-cs"/>
              </a:rPr>
              <a:t>Examples </a:t>
            </a:r>
            <a:r>
              <a:rPr kumimoji="0" lang="zh-CN" altLang="zh-CN" sz="2800" b="1" i="0" u="none" strike="noStrike" kern="1200" cap="none" spc="0" normalizeH="0" baseline="0" noProof="0" dirty="0">
                <a:ln>
                  <a:noFill/>
                </a:ln>
                <a:solidFill>
                  <a:prstClr val="white"/>
                </a:solidFill>
                <a:effectLst/>
                <a:latin typeface="微软雅黑" panose="020B0503020204020204" charset="-122"/>
                <a:ea typeface="微软雅黑" panose="020B0503020204020204" charset="-122"/>
                <a:cs typeface="+mn-cs"/>
              </a:rPr>
              <a:t>（初级版）——并列句</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55706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ppt_y</p:attrName>
                                        </p:attrNameLst>
                                      </p:cBhvr>
                                      <p:tavLst>
                                        <p:tav tm="0">
                                          <p:val>
                                            <p:strVal val="#ppt_y+#ppt_h*1.125000"/>
                                          </p:val>
                                        </p:tav>
                                        <p:tav tm="100000">
                                          <p:val>
                                            <p:strVal val="#ppt_y"/>
                                          </p:val>
                                        </p:tav>
                                      </p:tavLst>
                                    </p:anim>
                                    <p:animEffect transition="in" filter="wipe(up)">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ppt_y</p:attrName>
                                        </p:attrNameLst>
                                      </p:cBhvr>
                                      <p:tavLst>
                                        <p:tav tm="0">
                                          <p:val>
                                            <p:strVal val="#ppt_y+#ppt_h*1.125000"/>
                                          </p:val>
                                        </p:tav>
                                        <p:tav tm="100000">
                                          <p:val>
                                            <p:strVal val="#ppt_y"/>
                                          </p:val>
                                        </p:tav>
                                      </p:tavLst>
                                    </p:anim>
                                    <p:animEffect transition="in" filter="wipe(up)">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p:tgtEl>
                                          <p:spTgt spid="10"/>
                                        </p:tgtEl>
                                        <p:attrNameLst>
                                          <p:attrName>ppt_y</p:attrName>
                                        </p:attrNameLst>
                                      </p:cBhvr>
                                      <p:tavLst>
                                        <p:tav tm="0">
                                          <p:val>
                                            <p:strVal val="#ppt_y+#ppt_h*1.125000"/>
                                          </p:val>
                                        </p:tav>
                                        <p:tav tm="100000">
                                          <p:val>
                                            <p:strVal val="#ppt_y"/>
                                          </p:val>
                                        </p:tav>
                                      </p:tavLst>
                                    </p:anim>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p:tgtEl>
                                          <p:spTgt spid="13"/>
                                        </p:tgtEl>
                                        <p:attrNameLst>
                                          <p:attrName>ppt_y</p:attrName>
                                        </p:attrNameLst>
                                      </p:cBhvr>
                                      <p:tavLst>
                                        <p:tav tm="0">
                                          <p:val>
                                            <p:strVal val="#ppt_y+#ppt_h*1.125000"/>
                                          </p:val>
                                        </p:tav>
                                        <p:tav tm="100000">
                                          <p:val>
                                            <p:strVal val="#ppt_y"/>
                                          </p:val>
                                        </p:tav>
                                      </p:tavLst>
                                    </p:anim>
                                    <p:animEffect transition="in" filter="wipe(up)">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p:tgtEl>
                                          <p:spTgt spid="19"/>
                                        </p:tgtEl>
                                        <p:attrNameLst>
                                          <p:attrName>ppt_y</p:attrName>
                                        </p:attrNameLst>
                                      </p:cBhvr>
                                      <p:tavLst>
                                        <p:tav tm="0">
                                          <p:val>
                                            <p:strVal val="#ppt_y+#ppt_h*1.125000"/>
                                          </p:val>
                                        </p:tav>
                                        <p:tav tm="100000">
                                          <p:val>
                                            <p:strVal val="#ppt_y"/>
                                          </p:val>
                                        </p:tav>
                                      </p:tavLst>
                                    </p:anim>
                                    <p:animEffect transition="in" filter="wipe(up)">
                                      <p:cBhvr>
                                        <p:cTn id="38" dur="500"/>
                                        <p:tgtEl>
                                          <p:spTgt spid="19"/>
                                        </p:tgtEl>
                                      </p:cBhvr>
                                    </p:animEffect>
                                  </p:childTnLst>
                                </p:cTn>
                              </p:par>
                              <p:par>
                                <p:cTn id="39" presetID="12" presetClass="entr" presetSubtype="4"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p:tgtEl>
                                          <p:spTgt spid="18"/>
                                        </p:tgtEl>
                                        <p:attrNameLst>
                                          <p:attrName>ppt_y</p:attrName>
                                        </p:attrNameLst>
                                      </p:cBhvr>
                                      <p:tavLst>
                                        <p:tav tm="0">
                                          <p:val>
                                            <p:strVal val="#ppt_y+#ppt_h*1.125000"/>
                                          </p:val>
                                        </p:tav>
                                        <p:tav tm="100000">
                                          <p:val>
                                            <p:strVal val="#ppt_y"/>
                                          </p:val>
                                        </p:tav>
                                      </p:tavLst>
                                    </p:anim>
                                    <p:animEffect transition="in" filter="wipe(up)">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p:tgtEl>
                                          <p:spTgt spid="16"/>
                                        </p:tgtEl>
                                        <p:attrNameLst>
                                          <p:attrName>ppt_y</p:attrName>
                                        </p:attrNameLst>
                                      </p:cBhvr>
                                      <p:tavLst>
                                        <p:tav tm="0">
                                          <p:val>
                                            <p:strVal val="#ppt_y+#ppt_h*1.125000"/>
                                          </p:val>
                                        </p:tav>
                                        <p:tav tm="100000">
                                          <p:val>
                                            <p:strVal val="#ppt_y"/>
                                          </p:val>
                                        </p:tav>
                                      </p:tavLst>
                                    </p:anim>
                                    <p:animEffect transition="in" filter="wipe(up)">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p:tgtEl>
                                          <p:spTgt spid="9"/>
                                        </p:tgtEl>
                                        <p:attrNameLst>
                                          <p:attrName>ppt_y</p:attrName>
                                        </p:attrNameLst>
                                      </p:cBhvr>
                                      <p:tavLst>
                                        <p:tav tm="0">
                                          <p:val>
                                            <p:strVal val="#ppt_y+#ppt_h*1.125000"/>
                                          </p:val>
                                        </p:tav>
                                        <p:tav tm="100000">
                                          <p:val>
                                            <p:strVal val="#ppt_y"/>
                                          </p:val>
                                        </p:tav>
                                      </p:tavLst>
                                    </p:anim>
                                    <p:animEffect transition="in" filter="wipe(up)">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4"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p:tgtEl>
                                          <p:spTgt spid="22"/>
                                        </p:tgtEl>
                                        <p:attrNameLst>
                                          <p:attrName>ppt_y</p:attrName>
                                        </p:attrNameLst>
                                      </p:cBhvr>
                                      <p:tavLst>
                                        <p:tav tm="0">
                                          <p:val>
                                            <p:strVal val="#ppt_y+#ppt_h*1.125000"/>
                                          </p:val>
                                        </p:tav>
                                        <p:tav tm="100000">
                                          <p:val>
                                            <p:strVal val="#ppt_y"/>
                                          </p:val>
                                        </p:tav>
                                      </p:tavLst>
                                    </p:anim>
                                    <p:animEffect transition="in" filter="wipe(up)">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4"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anim calcmode="lin" valueType="num">
                                      <p:cBhvr additive="base">
                                        <p:cTn id="65" dur="500"/>
                                        <p:tgtEl>
                                          <p:spTgt spid="8"/>
                                        </p:tgtEl>
                                        <p:attrNameLst>
                                          <p:attrName>ppt_y</p:attrName>
                                        </p:attrNameLst>
                                      </p:cBhvr>
                                      <p:tavLst>
                                        <p:tav tm="0">
                                          <p:val>
                                            <p:strVal val="#ppt_y+#ppt_h*1.125000"/>
                                          </p:val>
                                        </p:tav>
                                        <p:tav tm="100000">
                                          <p:val>
                                            <p:strVal val="#ppt_y"/>
                                          </p:val>
                                        </p:tav>
                                      </p:tavLst>
                                    </p:anim>
                                    <p:animEffect transition="in" filter="wipe(up)">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12" presetClass="entr" presetSubtype="4"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p:tgtEl>
                                          <p:spTgt spid="23"/>
                                        </p:tgtEl>
                                        <p:attrNameLst>
                                          <p:attrName>ppt_y</p:attrName>
                                        </p:attrNameLst>
                                      </p:cBhvr>
                                      <p:tavLst>
                                        <p:tav tm="0">
                                          <p:val>
                                            <p:strVal val="#ppt_y+#ppt_h*1.125000"/>
                                          </p:val>
                                        </p:tav>
                                        <p:tav tm="100000">
                                          <p:val>
                                            <p:strVal val="#ppt_y"/>
                                          </p:val>
                                        </p:tav>
                                      </p:tavLst>
                                    </p:anim>
                                    <p:animEffect transition="in" filter="wipe(up)">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4" fill="hold" nodeType="click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p:tgtEl>
                                          <p:spTgt spid="25"/>
                                        </p:tgtEl>
                                        <p:attrNameLst>
                                          <p:attrName>ppt_y</p:attrName>
                                        </p:attrNameLst>
                                      </p:cBhvr>
                                      <p:tavLst>
                                        <p:tav tm="0">
                                          <p:val>
                                            <p:strVal val="#ppt_y+#ppt_h*1.125000"/>
                                          </p:val>
                                        </p:tav>
                                        <p:tav tm="100000">
                                          <p:val>
                                            <p:strVal val="#ppt_y"/>
                                          </p:val>
                                        </p:tav>
                                      </p:tavLst>
                                    </p:anim>
                                    <p:animEffect transition="in" filter="wipe(up)">
                                      <p:cBhvr>
                                        <p:cTn id="78" dur="500"/>
                                        <p:tgtEl>
                                          <p:spTgt spid="25"/>
                                        </p:tgtEl>
                                      </p:cBhvr>
                                    </p:animEffect>
                                  </p:childTnLst>
                                </p:cTn>
                              </p:par>
                              <p:par>
                                <p:cTn id="79" presetID="12" presetClass="entr" presetSubtype="4"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additive="base">
                                        <p:cTn id="81" dur="500"/>
                                        <p:tgtEl>
                                          <p:spTgt spid="24"/>
                                        </p:tgtEl>
                                        <p:attrNameLst>
                                          <p:attrName>ppt_y</p:attrName>
                                        </p:attrNameLst>
                                      </p:cBhvr>
                                      <p:tavLst>
                                        <p:tav tm="0">
                                          <p:val>
                                            <p:strVal val="#ppt_y+#ppt_h*1.125000"/>
                                          </p:val>
                                        </p:tav>
                                        <p:tav tm="100000">
                                          <p:val>
                                            <p:strVal val="#ppt_y"/>
                                          </p:val>
                                        </p:tav>
                                      </p:tavLst>
                                    </p:anim>
                                    <p:animEffect transition="in" filter="wipe(up)">
                                      <p:cBhvr>
                                        <p:cTn id="82" dur="500"/>
                                        <p:tgtEl>
                                          <p:spTgt spid="24"/>
                                        </p:tgtEl>
                                      </p:cBhvr>
                                    </p:animEffect>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p:tgtEl>
                                          <p:spTgt spid="26"/>
                                        </p:tgtEl>
                                        <p:attrNameLst>
                                          <p:attrName>ppt_y</p:attrName>
                                        </p:attrNameLst>
                                      </p:cBhvr>
                                      <p:tavLst>
                                        <p:tav tm="0">
                                          <p:val>
                                            <p:strVal val="#ppt_y+#ppt_h*1.125000"/>
                                          </p:val>
                                        </p:tav>
                                        <p:tav tm="100000">
                                          <p:val>
                                            <p:strVal val="#ppt_y"/>
                                          </p:val>
                                        </p:tav>
                                      </p:tavLst>
                                    </p:anim>
                                    <p:animEffect transition="in" filter="wipe(up)">
                                      <p:cBhvr>
                                        <p:cTn id="88" dur="500"/>
                                        <p:tgtEl>
                                          <p:spTgt spid="26"/>
                                        </p:tgtEl>
                                      </p:cBhvr>
                                    </p:animEffect>
                                  </p:childTnLst>
                                </p:cTn>
                              </p:par>
                            </p:childTnLst>
                          </p:cTn>
                        </p:par>
                      </p:childTnLst>
                    </p:cTn>
                  </p:par>
                  <p:par>
                    <p:cTn id="89" fill="hold">
                      <p:stCondLst>
                        <p:cond delay="indefinite"/>
                      </p:stCondLst>
                      <p:childTnLst>
                        <p:par>
                          <p:cTn id="90" fill="hold">
                            <p:stCondLst>
                              <p:cond delay="0"/>
                            </p:stCondLst>
                            <p:childTnLst>
                              <p:par>
                                <p:cTn id="91" presetID="12" presetClass="entr" presetSubtype="4" fill="hold" nodeType="clickEffect">
                                  <p:stCondLst>
                                    <p:cond delay="0"/>
                                  </p:stCondLst>
                                  <p:childTnLst>
                                    <p:set>
                                      <p:cBhvr>
                                        <p:cTn id="92" dur="1" fill="hold">
                                          <p:stCondLst>
                                            <p:cond delay="0"/>
                                          </p:stCondLst>
                                        </p:cTn>
                                        <p:tgtEl>
                                          <p:spTgt spid="36"/>
                                        </p:tgtEl>
                                        <p:attrNameLst>
                                          <p:attrName>style.visibility</p:attrName>
                                        </p:attrNameLst>
                                      </p:cBhvr>
                                      <p:to>
                                        <p:strVal val="visible"/>
                                      </p:to>
                                    </p:set>
                                    <p:anim calcmode="lin" valueType="num">
                                      <p:cBhvr additive="base">
                                        <p:cTn id="93" dur="500"/>
                                        <p:tgtEl>
                                          <p:spTgt spid="36"/>
                                        </p:tgtEl>
                                        <p:attrNameLst>
                                          <p:attrName>ppt_y</p:attrName>
                                        </p:attrNameLst>
                                      </p:cBhvr>
                                      <p:tavLst>
                                        <p:tav tm="0">
                                          <p:val>
                                            <p:strVal val="#ppt_y+#ppt_h*1.125000"/>
                                          </p:val>
                                        </p:tav>
                                        <p:tav tm="100000">
                                          <p:val>
                                            <p:strVal val="#ppt_y"/>
                                          </p:val>
                                        </p:tav>
                                      </p:tavLst>
                                    </p:anim>
                                    <p:animEffect transition="in" filter="wipe(up)">
                                      <p:cBhvr>
                                        <p:cTn id="94" dur="500"/>
                                        <p:tgtEl>
                                          <p:spTgt spid="36"/>
                                        </p:tgtEl>
                                      </p:cBhvr>
                                    </p:animEffect>
                                  </p:childTnLst>
                                </p:cTn>
                              </p:par>
                              <p:par>
                                <p:cTn id="95" presetID="1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p:tgtEl>
                                          <p:spTgt spid="35"/>
                                        </p:tgtEl>
                                        <p:attrNameLst>
                                          <p:attrName>ppt_y</p:attrName>
                                        </p:attrNameLst>
                                      </p:cBhvr>
                                      <p:tavLst>
                                        <p:tav tm="0">
                                          <p:val>
                                            <p:strVal val="#ppt_y+#ppt_h*1.125000"/>
                                          </p:val>
                                        </p:tav>
                                        <p:tav tm="100000">
                                          <p:val>
                                            <p:strVal val="#ppt_y"/>
                                          </p:val>
                                        </p:tav>
                                      </p:tavLst>
                                    </p:anim>
                                    <p:animEffect transition="in" filter="wipe(up)">
                                      <p:cBhvr>
                                        <p:cTn id="98" dur="500"/>
                                        <p:tgtEl>
                                          <p:spTgt spid="35"/>
                                        </p:tgtEl>
                                      </p:cBhvr>
                                    </p:animEffect>
                                  </p:childTnLst>
                                </p:cTn>
                              </p:par>
                            </p:childTnLst>
                          </p:cTn>
                        </p:par>
                      </p:childTnLst>
                    </p:cTn>
                  </p:par>
                  <p:par>
                    <p:cTn id="99" fill="hold">
                      <p:stCondLst>
                        <p:cond delay="indefinite"/>
                      </p:stCondLst>
                      <p:childTnLst>
                        <p:par>
                          <p:cTn id="100" fill="hold">
                            <p:stCondLst>
                              <p:cond delay="0"/>
                            </p:stCondLst>
                            <p:childTnLst>
                              <p:par>
                                <p:cTn id="101" presetID="12" presetClass="entr" presetSubtype="4" fill="hold" grpId="0" nodeType="clickEffect">
                                  <p:stCondLst>
                                    <p:cond delay="0"/>
                                  </p:stCondLst>
                                  <p:childTnLst>
                                    <p:set>
                                      <p:cBhvr>
                                        <p:cTn id="102" dur="1" fill="hold">
                                          <p:stCondLst>
                                            <p:cond delay="0"/>
                                          </p:stCondLst>
                                        </p:cTn>
                                        <p:tgtEl>
                                          <p:spTgt spid="37"/>
                                        </p:tgtEl>
                                        <p:attrNameLst>
                                          <p:attrName>style.visibility</p:attrName>
                                        </p:attrNameLst>
                                      </p:cBhvr>
                                      <p:to>
                                        <p:strVal val="visible"/>
                                      </p:to>
                                    </p:set>
                                    <p:anim calcmode="lin" valueType="num">
                                      <p:cBhvr additive="base">
                                        <p:cTn id="103" dur="500"/>
                                        <p:tgtEl>
                                          <p:spTgt spid="37"/>
                                        </p:tgtEl>
                                        <p:attrNameLst>
                                          <p:attrName>ppt_y</p:attrName>
                                        </p:attrNameLst>
                                      </p:cBhvr>
                                      <p:tavLst>
                                        <p:tav tm="0">
                                          <p:val>
                                            <p:strVal val="#ppt_y+#ppt_h*1.125000"/>
                                          </p:val>
                                        </p:tav>
                                        <p:tav tm="100000">
                                          <p:val>
                                            <p:strVal val="#ppt_y"/>
                                          </p:val>
                                        </p:tav>
                                      </p:tavLst>
                                    </p:anim>
                                    <p:animEffect transition="in" filter="wipe(up)">
                                      <p:cBhvr>
                                        <p:cTn id="104" dur="500"/>
                                        <p:tgtEl>
                                          <p:spTgt spid="37"/>
                                        </p:tgtEl>
                                      </p:cBhvr>
                                    </p:animEffect>
                                  </p:childTnLst>
                                </p:cTn>
                              </p:par>
                            </p:childTnLst>
                          </p:cTn>
                        </p:par>
                      </p:childTnLst>
                    </p:cTn>
                  </p:par>
                  <p:par>
                    <p:cTn id="105" fill="hold">
                      <p:stCondLst>
                        <p:cond delay="indefinite"/>
                      </p:stCondLst>
                      <p:childTnLst>
                        <p:par>
                          <p:cTn id="106" fill="hold">
                            <p:stCondLst>
                              <p:cond delay="0"/>
                            </p:stCondLst>
                            <p:childTnLst>
                              <p:par>
                                <p:cTn id="107" presetID="12" presetClass="entr" presetSubtype="4" fill="hold" nodeType="clickEffect">
                                  <p:stCondLst>
                                    <p:cond delay="0"/>
                                  </p:stCondLst>
                                  <p:childTnLst>
                                    <p:set>
                                      <p:cBhvr>
                                        <p:cTn id="108" dur="1" fill="hold">
                                          <p:stCondLst>
                                            <p:cond delay="0"/>
                                          </p:stCondLst>
                                        </p:cTn>
                                        <p:tgtEl>
                                          <p:spTgt spid="7"/>
                                        </p:tgtEl>
                                        <p:attrNameLst>
                                          <p:attrName>style.visibility</p:attrName>
                                        </p:attrNameLst>
                                      </p:cBhvr>
                                      <p:to>
                                        <p:strVal val="visible"/>
                                      </p:to>
                                    </p:set>
                                    <p:anim calcmode="lin" valueType="num">
                                      <p:cBhvr additive="base">
                                        <p:cTn id="109" dur="500"/>
                                        <p:tgtEl>
                                          <p:spTgt spid="7"/>
                                        </p:tgtEl>
                                        <p:attrNameLst>
                                          <p:attrName>ppt_y</p:attrName>
                                        </p:attrNameLst>
                                      </p:cBhvr>
                                      <p:tavLst>
                                        <p:tav tm="0">
                                          <p:val>
                                            <p:strVal val="#ppt_y+#ppt_h*1.125000"/>
                                          </p:val>
                                        </p:tav>
                                        <p:tav tm="100000">
                                          <p:val>
                                            <p:strVal val="#ppt_y"/>
                                          </p:val>
                                        </p:tav>
                                      </p:tavLst>
                                    </p:anim>
                                    <p:animEffect transition="in" filter="wipe(up)">
                                      <p:cBhvr>
                                        <p:cTn id="110" dur="500"/>
                                        <p:tgtEl>
                                          <p:spTgt spid="7"/>
                                        </p:tgtEl>
                                      </p:cBhvr>
                                    </p:animEffect>
                                  </p:childTnLst>
                                </p:cTn>
                              </p:par>
                            </p:childTnLst>
                          </p:cTn>
                        </p:par>
                      </p:childTnLst>
                    </p:cTn>
                  </p:par>
                  <p:par>
                    <p:cTn id="111" fill="hold">
                      <p:stCondLst>
                        <p:cond delay="indefinite"/>
                      </p:stCondLst>
                      <p:childTnLst>
                        <p:par>
                          <p:cTn id="112" fill="hold">
                            <p:stCondLst>
                              <p:cond delay="0"/>
                            </p:stCondLst>
                            <p:childTnLst>
                              <p:par>
                                <p:cTn id="113" presetID="12" presetClass="entr" presetSubtype="4" fill="hold" grpId="0" nodeType="clickEffect">
                                  <p:stCondLst>
                                    <p:cond delay="0"/>
                                  </p:stCondLst>
                                  <p:childTnLst>
                                    <p:set>
                                      <p:cBhvr>
                                        <p:cTn id="114" dur="1" fill="hold">
                                          <p:stCondLst>
                                            <p:cond delay="0"/>
                                          </p:stCondLst>
                                        </p:cTn>
                                        <p:tgtEl>
                                          <p:spTgt spid="15"/>
                                        </p:tgtEl>
                                        <p:attrNameLst>
                                          <p:attrName>style.visibility</p:attrName>
                                        </p:attrNameLst>
                                      </p:cBhvr>
                                      <p:to>
                                        <p:strVal val="visible"/>
                                      </p:to>
                                    </p:set>
                                    <p:anim calcmode="lin" valueType="num">
                                      <p:cBhvr additive="base">
                                        <p:cTn id="115" dur="500"/>
                                        <p:tgtEl>
                                          <p:spTgt spid="15"/>
                                        </p:tgtEl>
                                        <p:attrNameLst>
                                          <p:attrName>ppt_y</p:attrName>
                                        </p:attrNameLst>
                                      </p:cBhvr>
                                      <p:tavLst>
                                        <p:tav tm="0">
                                          <p:val>
                                            <p:strVal val="#ppt_y+#ppt_h*1.125000"/>
                                          </p:val>
                                        </p:tav>
                                        <p:tav tm="100000">
                                          <p:val>
                                            <p:strVal val="#ppt_y"/>
                                          </p:val>
                                        </p:tav>
                                      </p:tavLst>
                                    </p:anim>
                                    <p:animEffect transition="in" filter="wipe(up)">
                                      <p:cBhvr>
                                        <p:cTn id="116" dur="500"/>
                                        <p:tgtEl>
                                          <p:spTgt spid="15"/>
                                        </p:tgtEl>
                                      </p:cBhvr>
                                    </p:animEffect>
                                  </p:childTnLst>
                                </p:cTn>
                              </p:par>
                            </p:childTnLst>
                          </p:cTn>
                        </p:par>
                      </p:childTnLst>
                    </p:cTn>
                  </p:par>
                  <p:par>
                    <p:cTn id="117" fill="hold">
                      <p:stCondLst>
                        <p:cond delay="indefinite"/>
                      </p:stCondLst>
                      <p:childTnLst>
                        <p:par>
                          <p:cTn id="118" fill="hold">
                            <p:stCondLst>
                              <p:cond delay="0"/>
                            </p:stCondLst>
                            <p:childTnLst>
                              <p:par>
                                <p:cTn id="119" presetID="12" presetClass="entr" presetSubtype="4" fill="hold" nodeType="clickEffect">
                                  <p:stCondLst>
                                    <p:cond delay="0"/>
                                  </p:stCondLst>
                                  <p:childTnLst>
                                    <p:set>
                                      <p:cBhvr>
                                        <p:cTn id="120" dur="1" fill="hold">
                                          <p:stCondLst>
                                            <p:cond delay="0"/>
                                          </p:stCondLst>
                                        </p:cTn>
                                        <p:tgtEl>
                                          <p:spTgt spid="6"/>
                                        </p:tgtEl>
                                        <p:attrNameLst>
                                          <p:attrName>style.visibility</p:attrName>
                                        </p:attrNameLst>
                                      </p:cBhvr>
                                      <p:to>
                                        <p:strVal val="visible"/>
                                      </p:to>
                                    </p:set>
                                    <p:anim calcmode="lin" valueType="num">
                                      <p:cBhvr additive="base">
                                        <p:cTn id="121" dur="500"/>
                                        <p:tgtEl>
                                          <p:spTgt spid="6"/>
                                        </p:tgtEl>
                                        <p:attrNameLst>
                                          <p:attrName>ppt_y</p:attrName>
                                        </p:attrNameLst>
                                      </p:cBhvr>
                                      <p:tavLst>
                                        <p:tav tm="0">
                                          <p:val>
                                            <p:strVal val="#ppt_y+#ppt_h*1.125000"/>
                                          </p:val>
                                        </p:tav>
                                        <p:tav tm="100000">
                                          <p:val>
                                            <p:strVal val="#ppt_y"/>
                                          </p:val>
                                        </p:tav>
                                      </p:tavLst>
                                    </p:anim>
                                    <p:animEffect transition="in" filter="wipe(up)">
                                      <p:cBhvr>
                                        <p:cTn id="122" dur="500"/>
                                        <p:tgtEl>
                                          <p:spTgt spid="6"/>
                                        </p:tgtEl>
                                      </p:cBhvr>
                                    </p:animEffect>
                                  </p:childTnLst>
                                </p:cTn>
                              </p:par>
                            </p:childTnLst>
                          </p:cTn>
                        </p:par>
                      </p:childTnLst>
                    </p:cTn>
                  </p:par>
                  <p:par>
                    <p:cTn id="123" fill="hold">
                      <p:stCondLst>
                        <p:cond delay="indefinite"/>
                      </p:stCondLst>
                      <p:childTnLst>
                        <p:par>
                          <p:cTn id="124" fill="hold">
                            <p:stCondLst>
                              <p:cond delay="0"/>
                            </p:stCondLst>
                            <p:childTnLst>
                              <p:par>
                                <p:cTn id="125" presetID="12" presetClass="entr" presetSubtype="4" fill="hold" grpId="0" nodeType="clickEffect">
                                  <p:stCondLst>
                                    <p:cond delay="0"/>
                                  </p:stCondLst>
                                  <p:childTnLst>
                                    <p:set>
                                      <p:cBhvr>
                                        <p:cTn id="126" dur="1" fill="hold">
                                          <p:stCondLst>
                                            <p:cond delay="0"/>
                                          </p:stCondLst>
                                        </p:cTn>
                                        <p:tgtEl>
                                          <p:spTgt spid="14"/>
                                        </p:tgtEl>
                                        <p:attrNameLst>
                                          <p:attrName>style.visibility</p:attrName>
                                        </p:attrNameLst>
                                      </p:cBhvr>
                                      <p:to>
                                        <p:strVal val="visible"/>
                                      </p:to>
                                    </p:set>
                                    <p:anim calcmode="lin" valueType="num">
                                      <p:cBhvr additive="base">
                                        <p:cTn id="127" dur="500"/>
                                        <p:tgtEl>
                                          <p:spTgt spid="14"/>
                                        </p:tgtEl>
                                        <p:attrNameLst>
                                          <p:attrName>ppt_y</p:attrName>
                                        </p:attrNameLst>
                                      </p:cBhvr>
                                      <p:tavLst>
                                        <p:tav tm="0">
                                          <p:val>
                                            <p:strVal val="#ppt_y+#ppt_h*1.125000"/>
                                          </p:val>
                                        </p:tav>
                                        <p:tav tm="100000">
                                          <p:val>
                                            <p:strVal val="#ppt_y"/>
                                          </p:val>
                                        </p:tav>
                                      </p:tavLst>
                                    </p:anim>
                                    <p:animEffect transition="in" filter="wipe(up)">
                                      <p:cBhvr>
                                        <p:cTn id="128" dur="500"/>
                                        <p:tgtEl>
                                          <p:spTgt spid="14"/>
                                        </p:tgtEl>
                                      </p:cBhvr>
                                    </p:animEffect>
                                  </p:childTnLst>
                                </p:cTn>
                              </p:par>
                            </p:childTnLst>
                          </p:cTn>
                        </p:par>
                      </p:childTnLst>
                    </p:cTn>
                  </p:par>
                  <p:par>
                    <p:cTn id="129" fill="hold">
                      <p:stCondLst>
                        <p:cond delay="indefinite"/>
                      </p:stCondLst>
                      <p:childTnLst>
                        <p:par>
                          <p:cTn id="130" fill="hold">
                            <p:stCondLst>
                              <p:cond delay="0"/>
                            </p:stCondLst>
                            <p:childTnLst>
                              <p:par>
                                <p:cTn id="131" presetID="12" presetClass="entr" presetSubtype="4" fill="hold" nodeType="clickEffect">
                                  <p:stCondLst>
                                    <p:cond delay="0"/>
                                  </p:stCondLst>
                                  <p:childTnLst>
                                    <p:set>
                                      <p:cBhvr>
                                        <p:cTn id="132" dur="1" fill="hold">
                                          <p:stCondLst>
                                            <p:cond delay="0"/>
                                          </p:stCondLst>
                                        </p:cTn>
                                        <p:tgtEl>
                                          <p:spTgt spid="21"/>
                                        </p:tgtEl>
                                        <p:attrNameLst>
                                          <p:attrName>style.visibility</p:attrName>
                                        </p:attrNameLst>
                                      </p:cBhvr>
                                      <p:to>
                                        <p:strVal val="visible"/>
                                      </p:to>
                                    </p:set>
                                    <p:anim calcmode="lin" valueType="num">
                                      <p:cBhvr additive="base">
                                        <p:cTn id="133" dur="500"/>
                                        <p:tgtEl>
                                          <p:spTgt spid="21"/>
                                        </p:tgtEl>
                                        <p:attrNameLst>
                                          <p:attrName>ppt_y</p:attrName>
                                        </p:attrNameLst>
                                      </p:cBhvr>
                                      <p:tavLst>
                                        <p:tav tm="0">
                                          <p:val>
                                            <p:strVal val="#ppt_y+#ppt_h*1.125000"/>
                                          </p:val>
                                        </p:tav>
                                        <p:tav tm="100000">
                                          <p:val>
                                            <p:strVal val="#ppt_y"/>
                                          </p:val>
                                        </p:tav>
                                      </p:tavLst>
                                    </p:anim>
                                    <p:animEffect transition="in" filter="wipe(up)">
                                      <p:cBhvr>
                                        <p:cTn id="134" dur="500"/>
                                        <p:tgtEl>
                                          <p:spTgt spid="21"/>
                                        </p:tgtEl>
                                      </p:cBhvr>
                                    </p:animEffect>
                                  </p:childTnLst>
                                </p:cTn>
                              </p:par>
                              <p:par>
                                <p:cTn id="135" presetID="12" presetClass="entr" presetSubtype="4" fill="hold" nodeType="withEffect">
                                  <p:stCondLst>
                                    <p:cond delay="0"/>
                                  </p:stCondLst>
                                  <p:childTnLst>
                                    <p:set>
                                      <p:cBhvr>
                                        <p:cTn id="136" dur="1" fill="hold">
                                          <p:stCondLst>
                                            <p:cond delay="0"/>
                                          </p:stCondLst>
                                        </p:cTn>
                                        <p:tgtEl>
                                          <p:spTgt spid="20"/>
                                        </p:tgtEl>
                                        <p:attrNameLst>
                                          <p:attrName>style.visibility</p:attrName>
                                        </p:attrNameLst>
                                      </p:cBhvr>
                                      <p:to>
                                        <p:strVal val="visible"/>
                                      </p:to>
                                    </p:set>
                                    <p:anim calcmode="lin" valueType="num">
                                      <p:cBhvr additive="base">
                                        <p:cTn id="137" dur="500"/>
                                        <p:tgtEl>
                                          <p:spTgt spid="20"/>
                                        </p:tgtEl>
                                        <p:attrNameLst>
                                          <p:attrName>ppt_y</p:attrName>
                                        </p:attrNameLst>
                                      </p:cBhvr>
                                      <p:tavLst>
                                        <p:tav tm="0">
                                          <p:val>
                                            <p:strVal val="#ppt_y+#ppt_h*1.125000"/>
                                          </p:val>
                                        </p:tav>
                                        <p:tav tm="100000">
                                          <p:val>
                                            <p:strVal val="#ppt_y"/>
                                          </p:val>
                                        </p:tav>
                                      </p:tavLst>
                                    </p:anim>
                                    <p:animEffect transition="in" filter="wipe(up)">
                                      <p:cBhvr>
                                        <p:cTn id="138" dur="500"/>
                                        <p:tgtEl>
                                          <p:spTgt spid="20"/>
                                        </p:tgtEl>
                                      </p:cBhvr>
                                    </p:animEffect>
                                  </p:childTnLst>
                                </p:cTn>
                              </p:par>
                            </p:childTnLst>
                          </p:cTn>
                        </p:par>
                      </p:childTnLst>
                    </p:cTn>
                  </p:par>
                  <p:par>
                    <p:cTn id="139" fill="hold">
                      <p:stCondLst>
                        <p:cond delay="indefinite"/>
                      </p:stCondLst>
                      <p:childTnLst>
                        <p:par>
                          <p:cTn id="140" fill="hold">
                            <p:stCondLst>
                              <p:cond delay="0"/>
                            </p:stCondLst>
                            <p:childTnLst>
                              <p:par>
                                <p:cTn id="141" presetID="12" presetClass="entr" presetSubtype="4" fill="hold" grpId="0" nodeType="clickEffect">
                                  <p:stCondLst>
                                    <p:cond delay="0"/>
                                  </p:stCondLst>
                                  <p:childTnLst>
                                    <p:set>
                                      <p:cBhvr>
                                        <p:cTn id="142" dur="1" fill="hold">
                                          <p:stCondLst>
                                            <p:cond delay="0"/>
                                          </p:stCondLst>
                                        </p:cTn>
                                        <p:tgtEl>
                                          <p:spTgt spid="17"/>
                                        </p:tgtEl>
                                        <p:attrNameLst>
                                          <p:attrName>style.visibility</p:attrName>
                                        </p:attrNameLst>
                                      </p:cBhvr>
                                      <p:to>
                                        <p:strVal val="visible"/>
                                      </p:to>
                                    </p:set>
                                    <p:anim calcmode="lin" valueType="num">
                                      <p:cBhvr additive="base">
                                        <p:cTn id="143" dur="500"/>
                                        <p:tgtEl>
                                          <p:spTgt spid="17"/>
                                        </p:tgtEl>
                                        <p:attrNameLst>
                                          <p:attrName>ppt_y</p:attrName>
                                        </p:attrNameLst>
                                      </p:cBhvr>
                                      <p:tavLst>
                                        <p:tav tm="0">
                                          <p:val>
                                            <p:strVal val="#ppt_y+#ppt_h*1.125000"/>
                                          </p:val>
                                        </p:tav>
                                        <p:tav tm="100000">
                                          <p:val>
                                            <p:strVal val="#ppt_y"/>
                                          </p:val>
                                        </p:tav>
                                      </p:tavLst>
                                    </p:anim>
                                    <p:animEffect transition="in" filter="wipe(up)">
                                      <p:cBhvr>
                                        <p:cTn id="144" dur="500"/>
                                        <p:tgtEl>
                                          <p:spTgt spid="17"/>
                                        </p:tgtEl>
                                      </p:cBhvr>
                                    </p:animEffect>
                                  </p:childTnLst>
                                </p:cTn>
                              </p:par>
                            </p:childTnLst>
                          </p:cTn>
                        </p:par>
                      </p:childTnLst>
                    </p:cTn>
                  </p:par>
                  <p:par>
                    <p:cTn id="145" fill="hold">
                      <p:stCondLst>
                        <p:cond delay="indefinite"/>
                      </p:stCondLst>
                      <p:childTnLst>
                        <p:par>
                          <p:cTn id="146" fill="hold">
                            <p:stCondLst>
                              <p:cond delay="0"/>
                            </p:stCondLst>
                            <p:childTnLst>
                              <p:par>
                                <p:cTn id="147" presetID="12" presetClass="entr" presetSubtype="4" fill="hold" nodeType="clickEffect">
                                  <p:stCondLst>
                                    <p:cond delay="0"/>
                                  </p:stCondLst>
                                  <p:childTnLst>
                                    <p:set>
                                      <p:cBhvr>
                                        <p:cTn id="148" dur="1" fill="hold">
                                          <p:stCondLst>
                                            <p:cond delay="0"/>
                                          </p:stCondLst>
                                        </p:cTn>
                                        <p:tgtEl>
                                          <p:spTgt spid="5"/>
                                        </p:tgtEl>
                                        <p:attrNameLst>
                                          <p:attrName>style.visibility</p:attrName>
                                        </p:attrNameLst>
                                      </p:cBhvr>
                                      <p:to>
                                        <p:strVal val="visible"/>
                                      </p:to>
                                    </p:set>
                                    <p:anim calcmode="lin" valueType="num">
                                      <p:cBhvr additive="base">
                                        <p:cTn id="149" dur="500"/>
                                        <p:tgtEl>
                                          <p:spTgt spid="5"/>
                                        </p:tgtEl>
                                        <p:attrNameLst>
                                          <p:attrName>ppt_y</p:attrName>
                                        </p:attrNameLst>
                                      </p:cBhvr>
                                      <p:tavLst>
                                        <p:tav tm="0">
                                          <p:val>
                                            <p:strVal val="#ppt_y+#ppt_h*1.125000"/>
                                          </p:val>
                                        </p:tav>
                                        <p:tav tm="100000">
                                          <p:val>
                                            <p:strVal val="#ppt_y"/>
                                          </p:val>
                                        </p:tav>
                                      </p:tavLst>
                                    </p:anim>
                                    <p:animEffect transition="in" filter="wipe(up)">
                                      <p:cBhvr>
                                        <p:cTn id="150" dur="500"/>
                                        <p:tgtEl>
                                          <p:spTgt spid="5"/>
                                        </p:tgtEl>
                                      </p:cBhvr>
                                    </p:animEffect>
                                  </p:childTnLst>
                                </p:cTn>
                              </p:par>
                            </p:childTnLst>
                          </p:cTn>
                        </p:par>
                      </p:childTnLst>
                    </p:cTn>
                  </p:par>
                  <p:par>
                    <p:cTn id="151" fill="hold">
                      <p:stCondLst>
                        <p:cond delay="indefinite"/>
                      </p:stCondLst>
                      <p:childTnLst>
                        <p:par>
                          <p:cTn id="152" fill="hold">
                            <p:stCondLst>
                              <p:cond delay="0"/>
                            </p:stCondLst>
                            <p:childTnLst>
                              <p:par>
                                <p:cTn id="153" presetID="12" presetClass="entr" presetSubtype="4" fill="hold" grpId="0" nodeType="clickEffect">
                                  <p:stCondLst>
                                    <p:cond delay="0"/>
                                  </p:stCondLst>
                                  <p:childTnLst>
                                    <p:set>
                                      <p:cBhvr>
                                        <p:cTn id="154" dur="1" fill="hold">
                                          <p:stCondLst>
                                            <p:cond delay="0"/>
                                          </p:stCondLst>
                                        </p:cTn>
                                        <p:tgtEl>
                                          <p:spTgt spid="27"/>
                                        </p:tgtEl>
                                        <p:attrNameLst>
                                          <p:attrName>style.visibility</p:attrName>
                                        </p:attrNameLst>
                                      </p:cBhvr>
                                      <p:to>
                                        <p:strVal val="visible"/>
                                      </p:to>
                                    </p:set>
                                    <p:anim calcmode="lin" valueType="num">
                                      <p:cBhvr additive="base">
                                        <p:cTn id="155" dur="500"/>
                                        <p:tgtEl>
                                          <p:spTgt spid="27"/>
                                        </p:tgtEl>
                                        <p:attrNameLst>
                                          <p:attrName>ppt_y</p:attrName>
                                        </p:attrNameLst>
                                      </p:cBhvr>
                                      <p:tavLst>
                                        <p:tav tm="0">
                                          <p:val>
                                            <p:strVal val="#ppt_y+#ppt_h*1.125000"/>
                                          </p:val>
                                        </p:tav>
                                        <p:tav tm="100000">
                                          <p:val>
                                            <p:strVal val="#ppt_y"/>
                                          </p:val>
                                        </p:tav>
                                      </p:tavLst>
                                    </p:anim>
                                    <p:animEffect transition="in" filter="wipe(up)">
                                      <p:cBhvr>
                                        <p:cTn id="156" dur="500"/>
                                        <p:tgtEl>
                                          <p:spTgt spid="27"/>
                                        </p:tgtEl>
                                      </p:cBhvr>
                                    </p:animEffect>
                                  </p:childTnLst>
                                </p:cTn>
                              </p:par>
                            </p:childTnLst>
                          </p:cTn>
                        </p:par>
                      </p:childTnLst>
                    </p:cTn>
                  </p:par>
                  <p:par>
                    <p:cTn id="157" fill="hold">
                      <p:stCondLst>
                        <p:cond delay="indefinite"/>
                      </p:stCondLst>
                      <p:childTnLst>
                        <p:par>
                          <p:cTn id="158" fill="hold">
                            <p:stCondLst>
                              <p:cond delay="0"/>
                            </p:stCondLst>
                            <p:childTnLst>
                              <p:par>
                                <p:cTn id="159" presetID="12" presetClass="entr" presetSubtype="4" fill="hold" nodeType="clickEffect">
                                  <p:stCondLst>
                                    <p:cond delay="0"/>
                                  </p:stCondLst>
                                  <p:childTnLst>
                                    <p:set>
                                      <p:cBhvr>
                                        <p:cTn id="160" dur="1" fill="hold">
                                          <p:stCondLst>
                                            <p:cond delay="0"/>
                                          </p:stCondLst>
                                        </p:cTn>
                                        <p:tgtEl>
                                          <p:spTgt spid="4"/>
                                        </p:tgtEl>
                                        <p:attrNameLst>
                                          <p:attrName>style.visibility</p:attrName>
                                        </p:attrNameLst>
                                      </p:cBhvr>
                                      <p:to>
                                        <p:strVal val="visible"/>
                                      </p:to>
                                    </p:set>
                                    <p:anim calcmode="lin" valueType="num">
                                      <p:cBhvr additive="base">
                                        <p:cTn id="161" dur="500"/>
                                        <p:tgtEl>
                                          <p:spTgt spid="4"/>
                                        </p:tgtEl>
                                        <p:attrNameLst>
                                          <p:attrName>ppt_y</p:attrName>
                                        </p:attrNameLst>
                                      </p:cBhvr>
                                      <p:tavLst>
                                        <p:tav tm="0">
                                          <p:val>
                                            <p:strVal val="#ppt_y+#ppt_h*1.125000"/>
                                          </p:val>
                                        </p:tav>
                                        <p:tav tm="100000">
                                          <p:val>
                                            <p:strVal val="#ppt_y"/>
                                          </p:val>
                                        </p:tav>
                                      </p:tavLst>
                                    </p:anim>
                                    <p:animEffect transition="in" filter="wipe(up)">
                                      <p:cBhvr>
                                        <p:cTn id="162" dur="500"/>
                                        <p:tgtEl>
                                          <p:spTgt spid="4"/>
                                        </p:tgtEl>
                                      </p:cBhvr>
                                    </p:animEffect>
                                  </p:childTnLst>
                                </p:cTn>
                              </p:par>
                            </p:childTnLst>
                          </p:cTn>
                        </p:par>
                      </p:childTnLst>
                    </p:cTn>
                  </p:par>
                  <p:par>
                    <p:cTn id="163" fill="hold">
                      <p:stCondLst>
                        <p:cond delay="indefinite"/>
                      </p:stCondLst>
                      <p:childTnLst>
                        <p:par>
                          <p:cTn id="164" fill="hold">
                            <p:stCondLst>
                              <p:cond delay="0"/>
                            </p:stCondLst>
                            <p:childTnLst>
                              <p:par>
                                <p:cTn id="165" presetID="12" presetClass="entr" presetSubtype="4" fill="hold" grpId="0" nodeType="clickEffect">
                                  <p:stCondLst>
                                    <p:cond delay="0"/>
                                  </p:stCondLst>
                                  <p:childTnLst>
                                    <p:set>
                                      <p:cBhvr>
                                        <p:cTn id="166" dur="1" fill="hold">
                                          <p:stCondLst>
                                            <p:cond delay="0"/>
                                          </p:stCondLst>
                                        </p:cTn>
                                        <p:tgtEl>
                                          <p:spTgt spid="28"/>
                                        </p:tgtEl>
                                        <p:attrNameLst>
                                          <p:attrName>style.visibility</p:attrName>
                                        </p:attrNameLst>
                                      </p:cBhvr>
                                      <p:to>
                                        <p:strVal val="visible"/>
                                      </p:to>
                                    </p:set>
                                    <p:anim calcmode="lin" valueType="num">
                                      <p:cBhvr additive="base">
                                        <p:cTn id="167" dur="500"/>
                                        <p:tgtEl>
                                          <p:spTgt spid="28"/>
                                        </p:tgtEl>
                                        <p:attrNameLst>
                                          <p:attrName>ppt_y</p:attrName>
                                        </p:attrNameLst>
                                      </p:cBhvr>
                                      <p:tavLst>
                                        <p:tav tm="0">
                                          <p:val>
                                            <p:strVal val="#ppt_y+#ppt_h*1.125000"/>
                                          </p:val>
                                        </p:tav>
                                        <p:tav tm="100000">
                                          <p:val>
                                            <p:strVal val="#ppt_y"/>
                                          </p:val>
                                        </p:tav>
                                      </p:tavLst>
                                    </p:anim>
                                    <p:animEffect transition="in" filter="wipe(up)">
                                      <p:cBhvr>
                                        <p:cTn id="168" dur="500"/>
                                        <p:tgtEl>
                                          <p:spTgt spid="28"/>
                                        </p:tgtEl>
                                      </p:cBhvr>
                                    </p:animEffect>
                                  </p:childTnLst>
                                </p:cTn>
                              </p:par>
                            </p:childTnLst>
                          </p:cTn>
                        </p:par>
                      </p:childTnLst>
                    </p:cTn>
                  </p:par>
                  <p:par>
                    <p:cTn id="169" fill="hold">
                      <p:stCondLst>
                        <p:cond delay="indefinite"/>
                      </p:stCondLst>
                      <p:childTnLst>
                        <p:par>
                          <p:cTn id="170" fill="hold">
                            <p:stCondLst>
                              <p:cond delay="0"/>
                            </p:stCondLst>
                            <p:childTnLst>
                              <p:par>
                                <p:cTn id="171" presetID="12" presetClass="entr" presetSubtype="4" fill="hold" nodeType="clickEffect">
                                  <p:stCondLst>
                                    <p:cond delay="0"/>
                                  </p:stCondLst>
                                  <p:childTnLst>
                                    <p:set>
                                      <p:cBhvr>
                                        <p:cTn id="172" dur="1" fill="hold">
                                          <p:stCondLst>
                                            <p:cond delay="0"/>
                                          </p:stCondLst>
                                        </p:cTn>
                                        <p:tgtEl>
                                          <p:spTgt spid="30"/>
                                        </p:tgtEl>
                                        <p:attrNameLst>
                                          <p:attrName>style.visibility</p:attrName>
                                        </p:attrNameLst>
                                      </p:cBhvr>
                                      <p:to>
                                        <p:strVal val="visible"/>
                                      </p:to>
                                    </p:set>
                                    <p:anim calcmode="lin" valueType="num">
                                      <p:cBhvr additive="base">
                                        <p:cTn id="173" dur="500"/>
                                        <p:tgtEl>
                                          <p:spTgt spid="30"/>
                                        </p:tgtEl>
                                        <p:attrNameLst>
                                          <p:attrName>ppt_y</p:attrName>
                                        </p:attrNameLst>
                                      </p:cBhvr>
                                      <p:tavLst>
                                        <p:tav tm="0">
                                          <p:val>
                                            <p:strVal val="#ppt_y+#ppt_h*1.125000"/>
                                          </p:val>
                                        </p:tav>
                                        <p:tav tm="100000">
                                          <p:val>
                                            <p:strVal val="#ppt_y"/>
                                          </p:val>
                                        </p:tav>
                                      </p:tavLst>
                                    </p:anim>
                                    <p:animEffect transition="in" filter="wipe(up)">
                                      <p:cBhvr>
                                        <p:cTn id="174" dur="500"/>
                                        <p:tgtEl>
                                          <p:spTgt spid="30"/>
                                        </p:tgtEl>
                                      </p:cBhvr>
                                    </p:animEffect>
                                  </p:childTnLst>
                                </p:cTn>
                              </p:par>
                              <p:par>
                                <p:cTn id="175" presetID="12" presetClass="entr" presetSubtype="4" fill="hold" nodeType="withEffect">
                                  <p:stCondLst>
                                    <p:cond delay="0"/>
                                  </p:stCondLst>
                                  <p:childTnLst>
                                    <p:set>
                                      <p:cBhvr>
                                        <p:cTn id="176" dur="1" fill="hold">
                                          <p:stCondLst>
                                            <p:cond delay="0"/>
                                          </p:stCondLst>
                                        </p:cTn>
                                        <p:tgtEl>
                                          <p:spTgt spid="29"/>
                                        </p:tgtEl>
                                        <p:attrNameLst>
                                          <p:attrName>style.visibility</p:attrName>
                                        </p:attrNameLst>
                                      </p:cBhvr>
                                      <p:to>
                                        <p:strVal val="visible"/>
                                      </p:to>
                                    </p:set>
                                    <p:anim calcmode="lin" valueType="num">
                                      <p:cBhvr additive="base">
                                        <p:cTn id="177" dur="500"/>
                                        <p:tgtEl>
                                          <p:spTgt spid="29"/>
                                        </p:tgtEl>
                                        <p:attrNameLst>
                                          <p:attrName>ppt_y</p:attrName>
                                        </p:attrNameLst>
                                      </p:cBhvr>
                                      <p:tavLst>
                                        <p:tav tm="0">
                                          <p:val>
                                            <p:strVal val="#ppt_y+#ppt_h*1.125000"/>
                                          </p:val>
                                        </p:tav>
                                        <p:tav tm="100000">
                                          <p:val>
                                            <p:strVal val="#ppt_y"/>
                                          </p:val>
                                        </p:tav>
                                      </p:tavLst>
                                    </p:anim>
                                    <p:animEffect transition="in" filter="wipe(up)">
                                      <p:cBhvr>
                                        <p:cTn id="178" dur="500"/>
                                        <p:tgtEl>
                                          <p:spTgt spid="29"/>
                                        </p:tgtEl>
                                      </p:cBhvr>
                                    </p:animEffect>
                                  </p:childTnLst>
                                </p:cTn>
                              </p:par>
                            </p:childTnLst>
                          </p:cTn>
                        </p:par>
                      </p:childTnLst>
                    </p:cTn>
                  </p:par>
                  <p:par>
                    <p:cTn id="179" fill="hold">
                      <p:stCondLst>
                        <p:cond delay="indefinite"/>
                      </p:stCondLst>
                      <p:childTnLst>
                        <p:par>
                          <p:cTn id="180" fill="hold">
                            <p:stCondLst>
                              <p:cond delay="0"/>
                            </p:stCondLst>
                            <p:childTnLst>
                              <p:par>
                                <p:cTn id="181" presetID="12" presetClass="entr" presetSubtype="4" fill="hold" grpId="0" nodeType="clickEffect">
                                  <p:stCondLst>
                                    <p:cond delay="0"/>
                                  </p:stCondLst>
                                  <p:childTnLst>
                                    <p:set>
                                      <p:cBhvr>
                                        <p:cTn id="182" dur="1" fill="hold">
                                          <p:stCondLst>
                                            <p:cond delay="0"/>
                                          </p:stCondLst>
                                        </p:cTn>
                                        <p:tgtEl>
                                          <p:spTgt spid="31"/>
                                        </p:tgtEl>
                                        <p:attrNameLst>
                                          <p:attrName>style.visibility</p:attrName>
                                        </p:attrNameLst>
                                      </p:cBhvr>
                                      <p:to>
                                        <p:strVal val="visible"/>
                                      </p:to>
                                    </p:set>
                                    <p:anim calcmode="lin" valueType="num">
                                      <p:cBhvr additive="base">
                                        <p:cTn id="183" dur="500"/>
                                        <p:tgtEl>
                                          <p:spTgt spid="31"/>
                                        </p:tgtEl>
                                        <p:attrNameLst>
                                          <p:attrName>ppt_y</p:attrName>
                                        </p:attrNameLst>
                                      </p:cBhvr>
                                      <p:tavLst>
                                        <p:tav tm="0">
                                          <p:val>
                                            <p:strVal val="#ppt_y+#ppt_h*1.125000"/>
                                          </p:val>
                                        </p:tav>
                                        <p:tav tm="100000">
                                          <p:val>
                                            <p:strVal val="#ppt_y"/>
                                          </p:val>
                                        </p:tav>
                                      </p:tavLst>
                                    </p:anim>
                                    <p:animEffect transition="in" filter="wipe(up)">
                                      <p:cBhvr>
                                        <p:cTn id="184" dur="500"/>
                                        <p:tgtEl>
                                          <p:spTgt spid="31"/>
                                        </p:tgtEl>
                                      </p:cBhvr>
                                    </p:animEffect>
                                  </p:childTnLst>
                                </p:cTn>
                              </p:par>
                            </p:childTnLst>
                          </p:cTn>
                        </p:par>
                      </p:childTnLst>
                    </p:cTn>
                  </p:par>
                  <p:par>
                    <p:cTn id="185" fill="hold">
                      <p:stCondLst>
                        <p:cond delay="indefinite"/>
                      </p:stCondLst>
                      <p:childTnLst>
                        <p:par>
                          <p:cTn id="186" fill="hold">
                            <p:stCondLst>
                              <p:cond delay="0"/>
                            </p:stCondLst>
                            <p:childTnLst>
                              <p:par>
                                <p:cTn id="187" presetID="12" presetClass="entr" presetSubtype="4" fill="hold" nodeType="clickEffect">
                                  <p:stCondLst>
                                    <p:cond delay="0"/>
                                  </p:stCondLst>
                                  <p:childTnLst>
                                    <p:set>
                                      <p:cBhvr>
                                        <p:cTn id="188" dur="1" fill="hold">
                                          <p:stCondLst>
                                            <p:cond delay="0"/>
                                          </p:stCondLst>
                                        </p:cTn>
                                        <p:tgtEl>
                                          <p:spTgt spid="32"/>
                                        </p:tgtEl>
                                        <p:attrNameLst>
                                          <p:attrName>style.visibility</p:attrName>
                                        </p:attrNameLst>
                                      </p:cBhvr>
                                      <p:to>
                                        <p:strVal val="visible"/>
                                      </p:to>
                                    </p:set>
                                    <p:anim calcmode="lin" valueType="num">
                                      <p:cBhvr additive="base">
                                        <p:cTn id="189" dur="500"/>
                                        <p:tgtEl>
                                          <p:spTgt spid="32"/>
                                        </p:tgtEl>
                                        <p:attrNameLst>
                                          <p:attrName>ppt_y</p:attrName>
                                        </p:attrNameLst>
                                      </p:cBhvr>
                                      <p:tavLst>
                                        <p:tav tm="0">
                                          <p:val>
                                            <p:strVal val="#ppt_y+#ppt_h*1.125000"/>
                                          </p:val>
                                        </p:tav>
                                        <p:tav tm="100000">
                                          <p:val>
                                            <p:strVal val="#ppt_y"/>
                                          </p:val>
                                        </p:tav>
                                      </p:tavLst>
                                    </p:anim>
                                    <p:animEffect transition="in" filter="wipe(up)">
                                      <p:cBhvr>
                                        <p:cTn id="190" dur="500"/>
                                        <p:tgtEl>
                                          <p:spTgt spid="32"/>
                                        </p:tgtEl>
                                      </p:cBhvr>
                                    </p:animEffect>
                                  </p:childTnLst>
                                </p:cTn>
                              </p:par>
                              <p:par>
                                <p:cTn id="191" presetID="12" presetClass="entr" presetSubtype="4" fill="hold" nodeType="withEffect">
                                  <p:stCondLst>
                                    <p:cond delay="0"/>
                                  </p:stCondLst>
                                  <p:childTnLst>
                                    <p:set>
                                      <p:cBhvr>
                                        <p:cTn id="192" dur="1" fill="hold">
                                          <p:stCondLst>
                                            <p:cond delay="0"/>
                                          </p:stCondLst>
                                        </p:cTn>
                                        <p:tgtEl>
                                          <p:spTgt spid="33"/>
                                        </p:tgtEl>
                                        <p:attrNameLst>
                                          <p:attrName>style.visibility</p:attrName>
                                        </p:attrNameLst>
                                      </p:cBhvr>
                                      <p:to>
                                        <p:strVal val="visible"/>
                                      </p:to>
                                    </p:set>
                                    <p:anim calcmode="lin" valueType="num">
                                      <p:cBhvr additive="base">
                                        <p:cTn id="193" dur="500"/>
                                        <p:tgtEl>
                                          <p:spTgt spid="33"/>
                                        </p:tgtEl>
                                        <p:attrNameLst>
                                          <p:attrName>ppt_y</p:attrName>
                                        </p:attrNameLst>
                                      </p:cBhvr>
                                      <p:tavLst>
                                        <p:tav tm="0">
                                          <p:val>
                                            <p:strVal val="#ppt_y+#ppt_h*1.125000"/>
                                          </p:val>
                                        </p:tav>
                                        <p:tav tm="100000">
                                          <p:val>
                                            <p:strVal val="#ppt_y"/>
                                          </p:val>
                                        </p:tav>
                                      </p:tavLst>
                                    </p:anim>
                                    <p:animEffect transition="in" filter="wipe(up)">
                                      <p:cBhvr>
                                        <p:cTn id="194" dur="500"/>
                                        <p:tgtEl>
                                          <p:spTgt spid="33"/>
                                        </p:tgtEl>
                                      </p:cBhvr>
                                    </p:animEffect>
                                  </p:childTnLst>
                                </p:cTn>
                              </p:par>
                            </p:childTnLst>
                          </p:cTn>
                        </p:par>
                      </p:childTnLst>
                    </p:cTn>
                  </p:par>
                  <p:par>
                    <p:cTn id="195" fill="hold">
                      <p:stCondLst>
                        <p:cond delay="indefinite"/>
                      </p:stCondLst>
                      <p:childTnLst>
                        <p:par>
                          <p:cTn id="196" fill="hold">
                            <p:stCondLst>
                              <p:cond delay="0"/>
                            </p:stCondLst>
                            <p:childTnLst>
                              <p:par>
                                <p:cTn id="197" presetID="12" presetClass="entr" presetSubtype="4" fill="hold" grpId="0" nodeType="clickEffect">
                                  <p:stCondLst>
                                    <p:cond delay="0"/>
                                  </p:stCondLst>
                                  <p:childTnLst>
                                    <p:set>
                                      <p:cBhvr>
                                        <p:cTn id="198" dur="1" fill="hold">
                                          <p:stCondLst>
                                            <p:cond delay="0"/>
                                          </p:stCondLst>
                                        </p:cTn>
                                        <p:tgtEl>
                                          <p:spTgt spid="34"/>
                                        </p:tgtEl>
                                        <p:attrNameLst>
                                          <p:attrName>style.visibility</p:attrName>
                                        </p:attrNameLst>
                                      </p:cBhvr>
                                      <p:to>
                                        <p:strVal val="visible"/>
                                      </p:to>
                                    </p:set>
                                    <p:anim calcmode="lin" valueType="num">
                                      <p:cBhvr additive="base">
                                        <p:cTn id="199" dur="500"/>
                                        <p:tgtEl>
                                          <p:spTgt spid="34"/>
                                        </p:tgtEl>
                                        <p:attrNameLst>
                                          <p:attrName>ppt_y</p:attrName>
                                        </p:attrNameLst>
                                      </p:cBhvr>
                                      <p:tavLst>
                                        <p:tav tm="0">
                                          <p:val>
                                            <p:strVal val="#ppt_y+#ppt_h*1.125000"/>
                                          </p:val>
                                        </p:tav>
                                        <p:tav tm="100000">
                                          <p:val>
                                            <p:strVal val="#ppt_y"/>
                                          </p:val>
                                        </p:tav>
                                      </p:tavLst>
                                    </p:anim>
                                    <p:animEffect transition="in" filter="wipe(up)">
                                      <p:cBhvr>
                                        <p:cTn id="200" dur="500"/>
                                        <p:tgtEl>
                                          <p:spTgt spid="34"/>
                                        </p:tgtEl>
                                      </p:cBhvr>
                                    </p:animEffect>
                                  </p:childTnLst>
                                </p:cTn>
                              </p:par>
                            </p:childTnLst>
                          </p:cTn>
                        </p:par>
                      </p:childTnLst>
                    </p:cTn>
                  </p:par>
                  <p:par>
                    <p:cTn id="201" fill="hold">
                      <p:stCondLst>
                        <p:cond delay="indefinite"/>
                      </p:stCondLst>
                      <p:childTnLst>
                        <p:par>
                          <p:cTn id="202" fill="hold">
                            <p:stCondLst>
                              <p:cond delay="0"/>
                            </p:stCondLst>
                            <p:childTnLst>
                              <p:par>
                                <p:cTn id="203" presetID="12" presetClass="entr" presetSubtype="4" fill="hold" nodeType="clickEffect">
                                  <p:stCondLst>
                                    <p:cond delay="0"/>
                                  </p:stCondLst>
                                  <p:childTnLst>
                                    <p:set>
                                      <p:cBhvr>
                                        <p:cTn id="204" dur="1" fill="hold">
                                          <p:stCondLst>
                                            <p:cond delay="0"/>
                                          </p:stCondLst>
                                        </p:cTn>
                                        <p:tgtEl>
                                          <p:spTgt spid="3"/>
                                        </p:tgtEl>
                                        <p:attrNameLst>
                                          <p:attrName>style.visibility</p:attrName>
                                        </p:attrNameLst>
                                      </p:cBhvr>
                                      <p:to>
                                        <p:strVal val="visible"/>
                                      </p:to>
                                    </p:set>
                                    <p:anim calcmode="lin" valueType="num">
                                      <p:cBhvr additive="base">
                                        <p:cTn id="205" dur="500"/>
                                        <p:tgtEl>
                                          <p:spTgt spid="3"/>
                                        </p:tgtEl>
                                        <p:attrNameLst>
                                          <p:attrName>ppt_y</p:attrName>
                                        </p:attrNameLst>
                                      </p:cBhvr>
                                      <p:tavLst>
                                        <p:tav tm="0">
                                          <p:val>
                                            <p:strVal val="#ppt_y+#ppt_h*1.125000"/>
                                          </p:val>
                                        </p:tav>
                                        <p:tav tm="100000">
                                          <p:val>
                                            <p:strVal val="#ppt_y"/>
                                          </p:val>
                                        </p:tav>
                                      </p:tavLst>
                                    </p:anim>
                                    <p:animEffect transition="in" filter="wipe(up)">
                                      <p:cBhvr>
                                        <p:cTn id="206" dur="500"/>
                                        <p:tgtEl>
                                          <p:spTgt spid="3"/>
                                        </p:tgtEl>
                                      </p:cBhvr>
                                    </p:animEffect>
                                  </p:childTnLst>
                                </p:cTn>
                              </p:par>
                            </p:childTnLst>
                          </p:cTn>
                        </p:par>
                      </p:childTnLst>
                    </p:cTn>
                  </p:par>
                  <p:par>
                    <p:cTn id="207" fill="hold">
                      <p:stCondLst>
                        <p:cond delay="indefinite"/>
                      </p:stCondLst>
                      <p:childTnLst>
                        <p:par>
                          <p:cTn id="208" fill="hold">
                            <p:stCondLst>
                              <p:cond delay="0"/>
                            </p:stCondLst>
                            <p:childTnLst>
                              <p:par>
                                <p:cTn id="209" presetID="12" presetClass="entr" presetSubtype="4" fill="hold" grpId="0" nodeType="clickEffect">
                                  <p:stCondLst>
                                    <p:cond delay="0"/>
                                  </p:stCondLst>
                                  <p:childTnLst>
                                    <p:set>
                                      <p:cBhvr>
                                        <p:cTn id="210" dur="1" fill="hold">
                                          <p:stCondLst>
                                            <p:cond delay="0"/>
                                          </p:stCondLst>
                                        </p:cTn>
                                        <p:tgtEl>
                                          <p:spTgt spid="38"/>
                                        </p:tgtEl>
                                        <p:attrNameLst>
                                          <p:attrName>style.visibility</p:attrName>
                                        </p:attrNameLst>
                                      </p:cBhvr>
                                      <p:to>
                                        <p:strVal val="visible"/>
                                      </p:to>
                                    </p:set>
                                    <p:anim calcmode="lin" valueType="num">
                                      <p:cBhvr additive="base">
                                        <p:cTn id="211" dur="500"/>
                                        <p:tgtEl>
                                          <p:spTgt spid="38"/>
                                        </p:tgtEl>
                                        <p:attrNameLst>
                                          <p:attrName>ppt_y</p:attrName>
                                        </p:attrNameLst>
                                      </p:cBhvr>
                                      <p:tavLst>
                                        <p:tav tm="0">
                                          <p:val>
                                            <p:strVal val="#ppt_y+#ppt_h*1.125000"/>
                                          </p:val>
                                        </p:tav>
                                        <p:tav tm="100000">
                                          <p:val>
                                            <p:strVal val="#ppt_y"/>
                                          </p:val>
                                        </p:tav>
                                      </p:tavLst>
                                    </p:anim>
                                    <p:animEffect transition="in" filter="wipe(up)">
                                      <p:cBhvr>
                                        <p:cTn id="212" dur="500"/>
                                        <p:tgtEl>
                                          <p:spTgt spid="38"/>
                                        </p:tgtEl>
                                      </p:cBhvr>
                                    </p:animEffect>
                                  </p:childTnLst>
                                </p:cTn>
                              </p:par>
                            </p:childTnLst>
                          </p:cTn>
                        </p:par>
                      </p:childTnLst>
                    </p:cTn>
                  </p:par>
                  <p:par>
                    <p:cTn id="213" fill="hold">
                      <p:stCondLst>
                        <p:cond delay="indefinite"/>
                      </p:stCondLst>
                      <p:childTnLst>
                        <p:par>
                          <p:cTn id="214" fill="hold">
                            <p:stCondLst>
                              <p:cond delay="0"/>
                            </p:stCondLst>
                            <p:childTnLst>
                              <p:par>
                                <p:cTn id="215" presetID="12" presetClass="entr" presetSubtype="4" fill="hold" nodeType="clickEffect">
                                  <p:stCondLst>
                                    <p:cond delay="0"/>
                                  </p:stCondLst>
                                  <p:childTnLst>
                                    <p:set>
                                      <p:cBhvr>
                                        <p:cTn id="216" dur="1" fill="hold">
                                          <p:stCondLst>
                                            <p:cond delay="0"/>
                                          </p:stCondLst>
                                        </p:cTn>
                                        <p:tgtEl>
                                          <p:spTgt spid="39"/>
                                        </p:tgtEl>
                                        <p:attrNameLst>
                                          <p:attrName>style.visibility</p:attrName>
                                        </p:attrNameLst>
                                      </p:cBhvr>
                                      <p:to>
                                        <p:strVal val="visible"/>
                                      </p:to>
                                    </p:set>
                                    <p:anim calcmode="lin" valueType="num">
                                      <p:cBhvr additive="base">
                                        <p:cTn id="217" dur="500"/>
                                        <p:tgtEl>
                                          <p:spTgt spid="39"/>
                                        </p:tgtEl>
                                        <p:attrNameLst>
                                          <p:attrName>ppt_y</p:attrName>
                                        </p:attrNameLst>
                                      </p:cBhvr>
                                      <p:tavLst>
                                        <p:tav tm="0">
                                          <p:val>
                                            <p:strVal val="#ppt_y+#ppt_h*1.125000"/>
                                          </p:val>
                                        </p:tav>
                                        <p:tav tm="100000">
                                          <p:val>
                                            <p:strVal val="#ppt_y"/>
                                          </p:val>
                                        </p:tav>
                                      </p:tavLst>
                                    </p:anim>
                                    <p:animEffect transition="in" filter="wipe(up)">
                                      <p:cBhvr>
                                        <p:cTn id="218" dur="500"/>
                                        <p:tgtEl>
                                          <p:spTgt spid="39"/>
                                        </p:tgtEl>
                                      </p:cBhvr>
                                    </p:animEffect>
                                  </p:childTnLst>
                                </p:cTn>
                              </p:par>
                              <p:par>
                                <p:cTn id="219" presetID="12" presetClass="entr" presetSubtype="4" fill="hold" nodeType="withEffect">
                                  <p:stCondLst>
                                    <p:cond delay="0"/>
                                  </p:stCondLst>
                                  <p:childTnLst>
                                    <p:set>
                                      <p:cBhvr>
                                        <p:cTn id="220" dur="1" fill="hold">
                                          <p:stCondLst>
                                            <p:cond delay="0"/>
                                          </p:stCondLst>
                                        </p:cTn>
                                        <p:tgtEl>
                                          <p:spTgt spid="41"/>
                                        </p:tgtEl>
                                        <p:attrNameLst>
                                          <p:attrName>style.visibility</p:attrName>
                                        </p:attrNameLst>
                                      </p:cBhvr>
                                      <p:to>
                                        <p:strVal val="visible"/>
                                      </p:to>
                                    </p:set>
                                    <p:anim calcmode="lin" valueType="num">
                                      <p:cBhvr additive="base">
                                        <p:cTn id="221" dur="500"/>
                                        <p:tgtEl>
                                          <p:spTgt spid="41"/>
                                        </p:tgtEl>
                                        <p:attrNameLst>
                                          <p:attrName>ppt_y</p:attrName>
                                        </p:attrNameLst>
                                      </p:cBhvr>
                                      <p:tavLst>
                                        <p:tav tm="0">
                                          <p:val>
                                            <p:strVal val="#ppt_y+#ppt_h*1.125000"/>
                                          </p:val>
                                        </p:tav>
                                        <p:tav tm="100000">
                                          <p:val>
                                            <p:strVal val="#ppt_y"/>
                                          </p:val>
                                        </p:tav>
                                      </p:tavLst>
                                    </p:anim>
                                    <p:animEffect transition="in" filter="wipe(up)">
                                      <p:cBhvr>
                                        <p:cTn id="222" dur="500"/>
                                        <p:tgtEl>
                                          <p:spTgt spid="41"/>
                                        </p:tgtEl>
                                      </p:cBhvr>
                                    </p:animEffect>
                                  </p:childTnLst>
                                </p:cTn>
                              </p:par>
                              <p:par>
                                <p:cTn id="223" presetID="12" presetClass="entr" presetSubtype="4" fill="hold" nodeType="withEffect">
                                  <p:stCondLst>
                                    <p:cond delay="0"/>
                                  </p:stCondLst>
                                  <p:childTnLst>
                                    <p:set>
                                      <p:cBhvr>
                                        <p:cTn id="224" dur="1" fill="hold">
                                          <p:stCondLst>
                                            <p:cond delay="0"/>
                                          </p:stCondLst>
                                        </p:cTn>
                                        <p:tgtEl>
                                          <p:spTgt spid="40"/>
                                        </p:tgtEl>
                                        <p:attrNameLst>
                                          <p:attrName>style.visibility</p:attrName>
                                        </p:attrNameLst>
                                      </p:cBhvr>
                                      <p:to>
                                        <p:strVal val="visible"/>
                                      </p:to>
                                    </p:set>
                                    <p:anim calcmode="lin" valueType="num">
                                      <p:cBhvr additive="base">
                                        <p:cTn id="225" dur="500"/>
                                        <p:tgtEl>
                                          <p:spTgt spid="40"/>
                                        </p:tgtEl>
                                        <p:attrNameLst>
                                          <p:attrName>ppt_y</p:attrName>
                                        </p:attrNameLst>
                                      </p:cBhvr>
                                      <p:tavLst>
                                        <p:tav tm="0">
                                          <p:val>
                                            <p:strVal val="#ppt_y+#ppt_h*1.125000"/>
                                          </p:val>
                                        </p:tav>
                                        <p:tav tm="100000">
                                          <p:val>
                                            <p:strVal val="#ppt_y"/>
                                          </p:val>
                                        </p:tav>
                                      </p:tavLst>
                                    </p:anim>
                                    <p:animEffect transition="in" filter="wipe(up)">
                                      <p:cBhvr>
                                        <p:cTn id="226" dur="500"/>
                                        <p:tgtEl>
                                          <p:spTgt spid="40"/>
                                        </p:tgtEl>
                                      </p:cBhvr>
                                    </p:animEffect>
                                  </p:childTnLst>
                                </p:cTn>
                              </p:par>
                            </p:childTnLst>
                          </p:cTn>
                        </p:par>
                      </p:childTnLst>
                    </p:cTn>
                  </p:par>
                  <p:par>
                    <p:cTn id="227" fill="hold">
                      <p:stCondLst>
                        <p:cond delay="indefinite"/>
                      </p:stCondLst>
                      <p:childTnLst>
                        <p:par>
                          <p:cTn id="228" fill="hold">
                            <p:stCondLst>
                              <p:cond delay="0"/>
                            </p:stCondLst>
                            <p:childTnLst>
                              <p:par>
                                <p:cTn id="229" presetID="12" presetClass="entr" presetSubtype="4" fill="hold" grpId="0" nodeType="clickEffect">
                                  <p:stCondLst>
                                    <p:cond delay="0"/>
                                  </p:stCondLst>
                                  <p:childTnLst>
                                    <p:set>
                                      <p:cBhvr>
                                        <p:cTn id="230" dur="1" fill="hold">
                                          <p:stCondLst>
                                            <p:cond delay="0"/>
                                          </p:stCondLst>
                                        </p:cTn>
                                        <p:tgtEl>
                                          <p:spTgt spid="42"/>
                                        </p:tgtEl>
                                        <p:attrNameLst>
                                          <p:attrName>style.visibility</p:attrName>
                                        </p:attrNameLst>
                                      </p:cBhvr>
                                      <p:to>
                                        <p:strVal val="visible"/>
                                      </p:to>
                                    </p:set>
                                    <p:anim calcmode="lin" valueType="num">
                                      <p:cBhvr additive="base">
                                        <p:cTn id="231" dur="500"/>
                                        <p:tgtEl>
                                          <p:spTgt spid="42"/>
                                        </p:tgtEl>
                                        <p:attrNameLst>
                                          <p:attrName>ppt_y</p:attrName>
                                        </p:attrNameLst>
                                      </p:cBhvr>
                                      <p:tavLst>
                                        <p:tav tm="0">
                                          <p:val>
                                            <p:strVal val="#ppt_y+#ppt_h*1.125000"/>
                                          </p:val>
                                        </p:tav>
                                        <p:tav tm="100000">
                                          <p:val>
                                            <p:strVal val="#ppt_y"/>
                                          </p:val>
                                        </p:tav>
                                      </p:tavLst>
                                    </p:anim>
                                    <p:animEffect transition="in" filter="wipe(up)">
                                      <p:cBhvr>
                                        <p:cTn id="23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P spid="15" grpId="0"/>
      <p:bldP spid="16" grpId="0"/>
      <p:bldP spid="17" grpId="0"/>
      <p:bldP spid="22" grpId="0"/>
      <p:bldP spid="23" grpId="0"/>
      <p:bldP spid="26" grpId="0"/>
      <p:bldP spid="27" grpId="0"/>
      <p:bldP spid="28" grpId="0"/>
      <p:bldP spid="31" grpId="0"/>
      <p:bldP spid="34" grpId="0"/>
      <p:bldP spid="37" grpId="0"/>
      <p:bldP spid="38"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圆角 42">
            <a:extLst>
              <a:ext uri="{FF2B5EF4-FFF2-40B4-BE49-F238E27FC236}">
                <a16:creationId xmlns:a16="http://schemas.microsoft.com/office/drawing/2014/main" id="{064D4F1F-3361-471E-B69B-D4B00D370D83}"/>
              </a:ext>
            </a:extLst>
          </p:cNvPr>
          <p:cNvSpPr/>
          <p:nvPr/>
        </p:nvSpPr>
        <p:spPr>
          <a:xfrm>
            <a:off x="3181977" y="466371"/>
            <a:ext cx="2895600" cy="892764"/>
          </a:xfrm>
          <a:prstGeom prst="roundRect">
            <a:avLst>
              <a:gd name="adj" fmla="val 27239"/>
            </a:avLst>
          </a:prstGeom>
          <a:solidFill>
            <a:schemeClr val="bg2">
              <a:lumMod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a:extLst>
              <a:ext uri="{FF2B5EF4-FFF2-40B4-BE49-F238E27FC236}">
                <a16:creationId xmlns:a16="http://schemas.microsoft.com/office/drawing/2014/main" id="{D49B6B58-E383-492D-88D4-2D877EF2B2C5}"/>
              </a:ext>
            </a:extLst>
          </p:cNvPr>
          <p:cNvPicPr>
            <a:picLocks noChangeAspect="1"/>
          </p:cNvPicPr>
          <p:nvPr/>
        </p:nvPicPr>
        <p:blipFill>
          <a:blip r:embed="rId2"/>
          <a:stretch>
            <a:fillRect/>
          </a:stretch>
        </p:blipFill>
        <p:spPr>
          <a:xfrm>
            <a:off x="2875994" y="463840"/>
            <a:ext cx="674926" cy="895295"/>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DA64B3A8-8539-41D3-BFB2-EB883642C775}"/>
              </a:ext>
            </a:extLst>
          </p:cNvPr>
          <p:cNvPicPr>
            <a:picLocks noChangeAspect="1"/>
          </p:cNvPicPr>
          <p:nvPr/>
        </p:nvPicPr>
        <p:blipFill>
          <a:blip r:embed="rId3"/>
          <a:stretch>
            <a:fillRect/>
          </a:stretch>
        </p:blipFill>
        <p:spPr>
          <a:xfrm>
            <a:off x="3309144" y="239922"/>
            <a:ext cx="2962913" cy="1518036"/>
          </a:xfrm>
          <a:prstGeom prst="rect">
            <a:avLst/>
          </a:prstGeom>
        </p:spPr>
      </p:pic>
      <p:pic>
        <p:nvPicPr>
          <p:cNvPr id="8" name="图片 7">
            <a:extLst>
              <a:ext uri="{FF2B5EF4-FFF2-40B4-BE49-F238E27FC236}">
                <a16:creationId xmlns:a16="http://schemas.microsoft.com/office/drawing/2014/main" id="{F0342B87-D115-49FD-ABBF-71B5F94E987E}"/>
              </a:ext>
            </a:extLst>
          </p:cNvPr>
          <p:cNvPicPr>
            <a:picLocks noChangeAspect="1"/>
          </p:cNvPicPr>
          <p:nvPr/>
        </p:nvPicPr>
        <p:blipFill>
          <a:blip r:embed="rId4"/>
          <a:stretch>
            <a:fillRect/>
          </a:stretch>
        </p:blipFill>
        <p:spPr>
          <a:xfrm>
            <a:off x="0" y="1618047"/>
            <a:ext cx="9248434" cy="4773582"/>
          </a:xfrm>
          <a:prstGeom prst="rect">
            <a:avLst/>
          </a:prstGeom>
        </p:spPr>
      </p:pic>
      <p:pic>
        <p:nvPicPr>
          <p:cNvPr id="9" name="图片 8">
            <a:hlinkClick r:id="" action="ppaction://hlinkshowjump?jump=firstslide"/>
            <a:extLst>
              <a:ext uri="{FF2B5EF4-FFF2-40B4-BE49-F238E27FC236}">
                <a16:creationId xmlns:a16="http://schemas.microsoft.com/office/drawing/2014/main" id="{DA30FC85-9DAE-4659-976F-9C569077CF7D}"/>
              </a:ext>
            </a:extLst>
          </p:cNvPr>
          <p:cNvPicPr>
            <a:picLocks noChangeAspect="1"/>
          </p:cNvPicPr>
          <p:nvPr/>
        </p:nvPicPr>
        <p:blipFill>
          <a:blip r:embed="rId5"/>
          <a:stretch>
            <a:fillRect/>
          </a:stretch>
        </p:blipFill>
        <p:spPr>
          <a:xfrm>
            <a:off x="7050000" y="244899"/>
            <a:ext cx="1420491" cy="829128"/>
          </a:xfrm>
          <a:prstGeom prst="rect">
            <a:avLst/>
          </a:prstGeom>
        </p:spPr>
      </p:pic>
    </p:spTree>
    <p:extLst>
      <p:ext uri="{BB962C8B-B14F-4D97-AF65-F5344CB8AC3E}">
        <p14:creationId xmlns:p14="http://schemas.microsoft.com/office/powerpoint/2010/main" val="12260266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5D9D9A-201F-4C15-A9F8-84CD18141197}"/>
              </a:ext>
            </a:extLst>
          </p:cNvPr>
          <p:cNvSpPr/>
          <p:nvPr/>
        </p:nvSpPr>
        <p:spPr>
          <a:xfrm>
            <a:off x="76200" y="6214110"/>
            <a:ext cx="9046210" cy="368300"/>
          </a:xfrm>
          <a:prstGeom prst="rect">
            <a:avLst/>
          </a:prstGeom>
        </p:spPr>
        <p:txBody>
          <a:bodyPr wrap="square">
            <a:spAutoFit/>
          </a:bodyPr>
          <a:lstStyle/>
          <a:p>
            <a:pPr algn="l"/>
            <a:r>
              <a:rPr lang="en-US" altLang="zh-CN" b="1" dirty="0">
                <a:latin typeface="微软雅黑" panose="020B0503020204020204" charset="-122"/>
                <a:ea typeface="微软雅黑" panose="020B0503020204020204" charset="-122"/>
              </a:rPr>
              <a:t>Shelley said </a:t>
            </a:r>
            <a:r>
              <a:rPr lang="en-US" altLang="zh-CN" b="1" dirty="0">
                <a:solidFill>
                  <a:srgbClr val="FF0000"/>
                </a:solidFill>
                <a:latin typeface="微软雅黑" panose="020B0503020204020204" charset="-122"/>
                <a:ea typeface="微软雅黑" panose="020B0503020204020204" charset="-122"/>
              </a:rPr>
              <a:t>that</a:t>
            </a:r>
            <a:r>
              <a:rPr lang="en-US" altLang="zh-CN" b="1" dirty="0">
                <a:latin typeface="微软雅黑" panose="020B0503020204020204" charset="-122"/>
                <a:ea typeface="微软雅黑" panose="020B0503020204020204" charset="-122"/>
              </a:rPr>
              <a:t> winter will approach and spring will be around the corner. </a:t>
            </a:r>
          </a:p>
        </p:txBody>
      </p:sp>
      <p:cxnSp>
        <p:nvCxnSpPr>
          <p:cNvPr id="3" name="直接连接符 2">
            <a:extLst>
              <a:ext uri="{FF2B5EF4-FFF2-40B4-BE49-F238E27FC236}">
                <a16:creationId xmlns:a16="http://schemas.microsoft.com/office/drawing/2014/main" id="{E51E4358-EEC5-4FBD-B57F-76351D9D5B48}"/>
              </a:ext>
            </a:extLst>
          </p:cNvPr>
          <p:cNvCxnSpPr>
            <a:cxnSpLocks/>
          </p:cNvCxnSpPr>
          <p:nvPr/>
        </p:nvCxnSpPr>
        <p:spPr>
          <a:xfrm>
            <a:off x="8353426" y="6077268"/>
            <a:ext cx="0" cy="2441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0">
            <a:extLst>
              <a:ext uri="{FF2B5EF4-FFF2-40B4-BE49-F238E27FC236}">
                <a16:creationId xmlns:a16="http://schemas.microsoft.com/office/drawing/2014/main" id="{04F79462-20A0-472E-A567-CB20ABB8506D}"/>
              </a:ext>
            </a:extLst>
          </p:cNvPr>
          <p:cNvCxnSpPr>
            <a:cxnSpLocks/>
          </p:cNvCxnSpPr>
          <p:nvPr/>
        </p:nvCxnSpPr>
        <p:spPr>
          <a:xfrm>
            <a:off x="7733665" y="6092190"/>
            <a:ext cx="1" cy="2133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5688B620-5B35-4DF3-8AEC-7A00D6188E34}"/>
              </a:ext>
            </a:extLst>
          </p:cNvPr>
          <p:cNvCxnSpPr/>
          <p:nvPr/>
        </p:nvCxnSpPr>
        <p:spPr>
          <a:xfrm>
            <a:off x="6433820" y="5398770"/>
            <a:ext cx="6985" cy="8947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C4E72D2F-D153-407B-B9E1-2FCFAED7097C}"/>
              </a:ext>
            </a:extLst>
          </p:cNvPr>
          <p:cNvCxnSpPr/>
          <p:nvPr/>
        </p:nvCxnSpPr>
        <p:spPr>
          <a:xfrm flipH="1">
            <a:off x="6049645" y="4947920"/>
            <a:ext cx="6985" cy="1331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4ACC7BE5-5559-4CE6-A696-AD870AB98567}"/>
              </a:ext>
            </a:extLst>
          </p:cNvPr>
          <p:cNvCxnSpPr/>
          <p:nvPr/>
        </p:nvCxnSpPr>
        <p:spPr>
          <a:xfrm flipH="1">
            <a:off x="5407025" y="4947920"/>
            <a:ext cx="10160" cy="13455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71819E3-0BB3-4A29-8994-08162644E5BD}"/>
              </a:ext>
            </a:extLst>
          </p:cNvPr>
          <p:cNvCxnSpPr/>
          <p:nvPr/>
        </p:nvCxnSpPr>
        <p:spPr>
          <a:xfrm flipH="1">
            <a:off x="4750435" y="4018280"/>
            <a:ext cx="12700" cy="23031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897FD3A-F74A-4850-AA0D-35BAA0F22195}"/>
              </a:ext>
            </a:extLst>
          </p:cNvPr>
          <p:cNvCxnSpPr>
            <a:cxnSpLocks/>
          </p:cNvCxnSpPr>
          <p:nvPr/>
        </p:nvCxnSpPr>
        <p:spPr>
          <a:xfrm flipH="1">
            <a:off x="3888422" y="5122545"/>
            <a:ext cx="2858" cy="1133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0415BE39-94C4-4E50-A8C8-B1241E945B8A}"/>
              </a:ext>
            </a:extLst>
          </p:cNvPr>
          <p:cNvSpPr/>
          <p:nvPr/>
        </p:nvSpPr>
        <p:spPr>
          <a:xfrm>
            <a:off x="8149590" y="572770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N </a:t>
            </a:r>
          </a:p>
        </p:txBody>
      </p:sp>
      <p:sp>
        <p:nvSpPr>
          <p:cNvPr id="11" name="矩形 10">
            <a:extLst>
              <a:ext uri="{FF2B5EF4-FFF2-40B4-BE49-F238E27FC236}">
                <a16:creationId xmlns:a16="http://schemas.microsoft.com/office/drawing/2014/main" id="{655BC24B-B72A-4825-94BF-7BDCE449057C}"/>
              </a:ext>
            </a:extLst>
          </p:cNvPr>
          <p:cNvSpPr/>
          <p:nvPr/>
        </p:nvSpPr>
        <p:spPr>
          <a:xfrm>
            <a:off x="7340600" y="571500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Det</a:t>
            </a:r>
          </a:p>
        </p:txBody>
      </p:sp>
      <p:cxnSp>
        <p:nvCxnSpPr>
          <p:cNvPr id="12" name="直接连接符 11">
            <a:extLst>
              <a:ext uri="{FF2B5EF4-FFF2-40B4-BE49-F238E27FC236}">
                <a16:creationId xmlns:a16="http://schemas.microsoft.com/office/drawing/2014/main" id="{974F739F-1ADC-4743-8F59-866FD5D3E9DF}"/>
              </a:ext>
            </a:extLst>
          </p:cNvPr>
          <p:cNvCxnSpPr>
            <a:cxnSpLocks/>
          </p:cNvCxnSpPr>
          <p:nvPr/>
        </p:nvCxnSpPr>
        <p:spPr>
          <a:xfrm>
            <a:off x="6918325" y="5687060"/>
            <a:ext cx="0" cy="592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1E49ACFC-B3B8-47F4-82D1-D22E4354CD5C}"/>
              </a:ext>
            </a:extLst>
          </p:cNvPr>
          <p:cNvSpPr/>
          <p:nvPr/>
        </p:nvSpPr>
        <p:spPr>
          <a:xfrm>
            <a:off x="6739890" y="530987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P </a:t>
            </a:r>
          </a:p>
        </p:txBody>
      </p:sp>
      <p:cxnSp>
        <p:nvCxnSpPr>
          <p:cNvPr id="14" name="直接连接符 13">
            <a:extLst>
              <a:ext uri="{FF2B5EF4-FFF2-40B4-BE49-F238E27FC236}">
                <a16:creationId xmlns:a16="http://schemas.microsoft.com/office/drawing/2014/main" id="{145ED83A-D382-4506-B99F-54F928564337}"/>
              </a:ext>
            </a:extLst>
          </p:cNvPr>
          <p:cNvCxnSpPr>
            <a:cxnSpLocks/>
            <a:endCxn id="11" idx="0"/>
          </p:cNvCxnSpPr>
          <p:nvPr/>
        </p:nvCxnSpPr>
        <p:spPr>
          <a:xfrm flipV="1">
            <a:off x="7743190" y="5715000"/>
            <a:ext cx="311785" cy="1168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11C0706-713B-4440-834D-C630C78C9117}"/>
              </a:ext>
            </a:extLst>
          </p:cNvPr>
          <p:cNvCxnSpPr>
            <a:endCxn id="11" idx="0"/>
          </p:cNvCxnSpPr>
          <p:nvPr/>
        </p:nvCxnSpPr>
        <p:spPr>
          <a:xfrm flipH="1" flipV="1">
            <a:off x="8054975" y="5715000"/>
            <a:ext cx="311785" cy="119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1347166-EDBE-4856-AF3B-212ECB19EF5D}"/>
              </a:ext>
            </a:extLst>
          </p:cNvPr>
          <p:cNvSpPr/>
          <p:nvPr/>
        </p:nvSpPr>
        <p:spPr>
          <a:xfrm>
            <a:off x="7747000" y="532511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NP </a:t>
            </a:r>
          </a:p>
        </p:txBody>
      </p:sp>
      <p:cxnSp>
        <p:nvCxnSpPr>
          <p:cNvPr id="17" name="直接连接符 16">
            <a:extLst>
              <a:ext uri="{FF2B5EF4-FFF2-40B4-BE49-F238E27FC236}">
                <a16:creationId xmlns:a16="http://schemas.microsoft.com/office/drawing/2014/main" id="{E4E8D352-91F5-4DDA-98EC-1400404DE763}"/>
              </a:ext>
            </a:extLst>
          </p:cNvPr>
          <p:cNvCxnSpPr>
            <a:cxnSpLocks/>
            <a:endCxn id="13" idx="0"/>
          </p:cNvCxnSpPr>
          <p:nvPr/>
        </p:nvCxnSpPr>
        <p:spPr>
          <a:xfrm flipV="1">
            <a:off x="6996430" y="5309870"/>
            <a:ext cx="457835" cy="83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2471BF7-698E-46BE-AD18-645F11B7AFAD}"/>
              </a:ext>
            </a:extLst>
          </p:cNvPr>
          <p:cNvCxnSpPr>
            <a:cxnSpLocks/>
          </p:cNvCxnSpPr>
          <p:nvPr/>
        </p:nvCxnSpPr>
        <p:spPr>
          <a:xfrm flipH="1" flipV="1">
            <a:off x="7454265" y="5309870"/>
            <a:ext cx="461646" cy="1320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DEB548F7-EFCB-4DD7-A50A-7C31189F4E24}"/>
              </a:ext>
            </a:extLst>
          </p:cNvPr>
          <p:cNvSpPr/>
          <p:nvPr/>
        </p:nvSpPr>
        <p:spPr>
          <a:xfrm>
            <a:off x="7175500" y="492125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PP </a:t>
            </a:r>
          </a:p>
        </p:txBody>
      </p:sp>
      <p:sp>
        <p:nvSpPr>
          <p:cNvPr id="20" name="矩形 19">
            <a:extLst>
              <a:ext uri="{FF2B5EF4-FFF2-40B4-BE49-F238E27FC236}">
                <a16:creationId xmlns:a16="http://schemas.microsoft.com/office/drawing/2014/main" id="{CCB3CED9-C816-4008-BF1A-4F776443F431}"/>
              </a:ext>
            </a:extLst>
          </p:cNvPr>
          <p:cNvSpPr/>
          <p:nvPr/>
        </p:nvSpPr>
        <p:spPr>
          <a:xfrm>
            <a:off x="6259195" y="4934267"/>
            <a:ext cx="37211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V </a:t>
            </a:r>
          </a:p>
        </p:txBody>
      </p:sp>
      <p:cxnSp>
        <p:nvCxnSpPr>
          <p:cNvPr id="21" name="直接连接符 20">
            <a:extLst>
              <a:ext uri="{FF2B5EF4-FFF2-40B4-BE49-F238E27FC236}">
                <a16:creationId xmlns:a16="http://schemas.microsoft.com/office/drawing/2014/main" id="{B39DACA7-ABE6-436A-8EFD-3D2142A223A3}"/>
              </a:ext>
            </a:extLst>
          </p:cNvPr>
          <p:cNvCxnSpPr>
            <a:cxnSpLocks/>
          </p:cNvCxnSpPr>
          <p:nvPr/>
        </p:nvCxnSpPr>
        <p:spPr>
          <a:xfrm flipV="1">
            <a:off x="6534785" y="4908551"/>
            <a:ext cx="406400" cy="101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8AFEAF5-4D4A-4640-8170-9E564C7896CC}"/>
              </a:ext>
            </a:extLst>
          </p:cNvPr>
          <p:cNvCxnSpPr>
            <a:cxnSpLocks/>
          </p:cNvCxnSpPr>
          <p:nvPr/>
        </p:nvCxnSpPr>
        <p:spPr>
          <a:xfrm flipH="1" flipV="1">
            <a:off x="6943090" y="4909820"/>
            <a:ext cx="321310" cy="85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B9EF2267-6782-4B5D-8878-89D9B36E48D6}"/>
              </a:ext>
            </a:extLst>
          </p:cNvPr>
          <p:cNvSpPr/>
          <p:nvPr/>
        </p:nvSpPr>
        <p:spPr>
          <a:xfrm>
            <a:off x="6645910" y="450342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VP </a:t>
            </a:r>
          </a:p>
        </p:txBody>
      </p:sp>
      <p:sp>
        <p:nvSpPr>
          <p:cNvPr id="24" name="矩形 23">
            <a:extLst>
              <a:ext uri="{FF2B5EF4-FFF2-40B4-BE49-F238E27FC236}">
                <a16:creationId xmlns:a16="http://schemas.microsoft.com/office/drawing/2014/main" id="{472088FA-2B8D-4C31-A14F-E68DC48EB82A}"/>
              </a:ext>
            </a:extLst>
          </p:cNvPr>
          <p:cNvSpPr/>
          <p:nvPr/>
        </p:nvSpPr>
        <p:spPr>
          <a:xfrm>
            <a:off x="5655310" y="4546600"/>
            <a:ext cx="1005205"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Aux </a:t>
            </a:r>
          </a:p>
        </p:txBody>
      </p:sp>
      <p:cxnSp>
        <p:nvCxnSpPr>
          <p:cNvPr id="25" name="直接连接符 24">
            <a:extLst>
              <a:ext uri="{FF2B5EF4-FFF2-40B4-BE49-F238E27FC236}">
                <a16:creationId xmlns:a16="http://schemas.microsoft.com/office/drawing/2014/main" id="{58F92034-0366-460D-BBC0-AE4F4444E0B3}"/>
              </a:ext>
            </a:extLst>
          </p:cNvPr>
          <p:cNvCxnSpPr/>
          <p:nvPr/>
        </p:nvCxnSpPr>
        <p:spPr>
          <a:xfrm flipV="1">
            <a:off x="5991225" y="4422775"/>
            <a:ext cx="492760" cy="1549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556FF65C-EC3A-43A1-8E39-8D3A2C16F744}"/>
              </a:ext>
            </a:extLst>
          </p:cNvPr>
          <p:cNvCxnSpPr/>
          <p:nvPr/>
        </p:nvCxnSpPr>
        <p:spPr>
          <a:xfrm flipH="1" flipV="1">
            <a:off x="6425565" y="4424045"/>
            <a:ext cx="492760" cy="1549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939CE884-29DE-48CD-84F3-A1FA3D086D4A}"/>
              </a:ext>
            </a:extLst>
          </p:cNvPr>
          <p:cNvSpPr/>
          <p:nvPr/>
        </p:nvSpPr>
        <p:spPr>
          <a:xfrm>
            <a:off x="6174105" y="401828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VP </a:t>
            </a:r>
          </a:p>
        </p:txBody>
      </p:sp>
      <p:sp>
        <p:nvSpPr>
          <p:cNvPr id="28" name="矩形 27">
            <a:extLst>
              <a:ext uri="{FF2B5EF4-FFF2-40B4-BE49-F238E27FC236}">
                <a16:creationId xmlns:a16="http://schemas.microsoft.com/office/drawing/2014/main" id="{20D104CD-CC74-4FBE-A44F-70A7350177D3}"/>
              </a:ext>
            </a:extLst>
          </p:cNvPr>
          <p:cNvSpPr/>
          <p:nvPr/>
        </p:nvSpPr>
        <p:spPr>
          <a:xfrm>
            <a:off x="5203190" y="462534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N </a:t>
            </a:r>
          </a:p>
        </p:txBody>
      </p:sp>
      <p:cxnSp>
        <p:nvCxnSpPr>
          <p:cNvPr id="29" name="直接连接符 28">
            <a:extLst>
              <a:ext uri="{FF2B5EF4-FFF2-40B4-BE49-F238E27FC236}">
                <a16:creationId xmlns:a16="http://schemas.microsoft.com/office/drawing/2014/main" id="{BC5D7A77-6136-4D07-9DEB-0BE018AB33AD}"/>
              </a:ext>
            </a:extLst>
          </p:cNvPr>
          <p:cNvCxnSpPr>
            <a:cxnSpLocks/>
          </p:cNvCxnSpPr>
          <p:nvPr/>
        </p:nvCxnSpPr>
        <p:spPr>
          <a:xfrm flipH="1">
            <a:off x="5417185" y="4396105"/>
            <a:ext cx="1" cy="278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808B600A-A553-427C-9CC9-0C757C0414C8}"/>
              </a:ext>
            </a:extLst>
          </p:cNvPr>
          <p:cNvSpPr/>
          <p:nvPr/>
        </p:nvSpPr>
        <p:spPr>
          <a:xfrm>
            <a:off x="5085715" y="4046855"/>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NP </a:t>
            </a:r>
          </a:p>
        </p:txBody>
      </p:sp>
      <p:cxnSp>
        <p:nvCxnSpPr>
          <p:cNvPr id="31" name="直接连接符 30">
            <a:extLst>
              <a:ext uri="{FF2B5EF4-FFF2-40B4-BE49-F238E27FC236}">
                <a16:creationId xmlns:a16="http://schemas.microsoft.com/office/drawing/2014/main" id="{BD2274B6-4F66-499A-9367-4F5D8CE99F10}"/>
              </a:ext>
            </a:extLst>
          </p:cNvPr>
          <p:cNvCxnSpPr/>
          <p:nvPr/>
        </p:nvCxnSpPr>
        <p:spPr>
          <a:xfrm flipV="1">
            <a:off x="5475605" y="3924300"/>
            <a:ext cx="492760" cy="1549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A635A09F-FDC3-4BFC-A95F-E1468D2A91A8}"/>
              </a:ext>
            </a:extLst>
          </p:cNvPr>
          <p:cNvCxnSpPr>
            <a:cxnSpLocks/>
          </p:cNvCxnSpPr>
          <p:nvPr/>
        </p:nvCxnSpPr>
        <p:spPr>
          <a:xfrm flipH="1" flipV="1">
            <a:off x="5968365" y="3930015"/>
            <a:ext cx="434340" cy="1504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CE0FC931-B4D3-4E4A-BF92-C8C8B64B630D}"/>
              </a:ext>
            </a:extLst>
          </p:cNvPr>
          <p:cNvCxnSpPr/>
          <p:nvPr/>
        </p:nvCxnSpPr>
        <p:spPr>
          <a:xfrm>
            <a:off x="2439670" y="5153025"/>
            <a:ext cx="6985" cy="118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1D9E71E-6BF3-4673-AB77-B886573E8091}"/>
              </a:ext>
            </a:extLst>
          </p:cNvPr>
          <p:cNvCxnSpPr>
            <a:cxnSpLocks/>
          </p:cNvCxnSpPr>
          <p:nvPr/>
        </p:nvCxnSpPr>
        <p:spPr>
          <a:xfrm flipH="1">
            <a:off x="3128010" y="5180330"/>
            <a:ext cx="1" cy="1075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52D341AB-D21E-4059-B002-CAD8D6325BA9}"/>
              </a:ext>
            </a:extLst>
          </p:cNvPr>
          <p:cNvSpPr/>
          <p:nvPr/>
        </p:nvSpPr>
        <p:spPr>
          <a:xfrm>
            <a:off x="3713480" y="4756150"/>
            <a:ext cx="451485"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V </a:t>
            </a:r>
          </a:p>
        </p:txBody>
      </p:sp>
      <p:sp>
        <p:nvSpPr>
          <p:cNvPr id="36" name="矩形 35">
            <a:extLst>
              <a:ext uri="{FF2B5EF4-FFF2-40B4-BE49-F238E27FC236}">
                <a16:creationId xmlns:a16="http://schemas.microsoft.com/office/drawing/2014/main" id="{F14F36F9-2C65-44E6-9419-1D3211A5F94B}"/>
              </a:ext>
            </a:extLst>
          </p:cNvPr>
          <p:cNvSpPr/>
          <p:nvPr/>
        </p:nvSpPr>
        <p:spPr>
          <a:xfrm>
            <a:off x="5749290" y="348107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S </a:t>
            </a:r>
          </a:p>
        </p:txBody>
      </p:sp>
      <p:sp>
        <p:nvSpPr>
          <p:cNvPr id="37" name="矩形 36">
            <a:extLst>
              <a:ext uri="{FF2B5EF4-FFF2-40B4-BE49-F238E27FC236}">
                <a16:creationId xmlns:a16="http://schemas.microsoft.com/office/drawing/2014/main" id="{DF795C14-16A7-4A1B-84B2-CB9C461C762D}"/>
              </a:ext>
            </a:extLst>
          </p:cNvPr>
          <p:cNvSpPr/>
          <p:nvPr/>
        </p:nvSpPr>
        <p:spPr>
          <a:xfrm>
            <a:off x="4380230" y="364871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Con</a:t>
            </a:r>
          </a:p>
        </p:txBody>
      </p:sp>
      <p:cxnSp>
        <p:nvCxnSpPr>
          <p:cNvPr id="38" name="直接连接符 37">
            <a:extLst>
              <a:ext uri="{FF2B5EF4-FFF2-40B4-BE49-F238E27FC236}">
                <a16:creationId xmlns:a16="http://schemas.microsoft.com/office/drawing/2014/main" id="{B7BAE7DE-AEB6-4A41-866F-948DB1DC6DEB}"/>
              </a:ext>
            </a:extLst>
          </p:cNvPr>
          <p:cNvCxnSpPr>
            <a:cxnSpLocks/>
          </p:cNvCxnSpPr>
          <p:nvPr/>
        </p:nvCxnSpPr>
        <p:spPr>
          <a:xfrm flipV="1">
            <a:off x="3007360" y="3429000"/>
            <a:ext cx="1723390" cy="377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435D1852-2A41-4795-B66B-55EE16BFBD22}"/>
              </a:ext>
            </a:extLst>
          </p:cNvPr>
          <p:cNvCxnSpPr>
            <a:cxnSpLocks/>
          </p:cNvCxnSpPr>
          <p:nvPr/>
        </p:nvCxnSpPr>
        <p:spPr>
          <a:xfrm flipH="1" flipV="1">
            <a:off x="4730750" y="3429000"/>
            <a:ext cx="1050290" cy="3048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BC4C63F-B6CE-46F4-88A9-1FFC9D1D99AC}"/>
              </a:ext>
            </a:extLst>
          </p:cNvPr>
          <p:cNvCxnSpPr>
            <a:cxnSpLocks/>
          </p:cNvCxnSpPr>
          <p:nvPr/>
        </p:nvCxnSpPr>
        <p:spPr>
          <a:xfrm>
            <a:off x="4730750" y="3429000"/>
            <a:ext cx="0" cy="3473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5A43D183-41EA-448C-ACF4-2145F0655321}"/>
              </a:ext>
            </a:extLst>
          </p:cNvPr>
          <p:cNvSpPr/>
          <p:nvPr/>
        </p:nvSpPr>
        <p:spPr>
          <a:xfrm>
            <a:off x="4561840" y="304800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S </a:t>
            </a:r>
          </a:p>
        </p:txBody>
      </p:sp>
      <p:sp>
        <p:nvSpPr>
          <p:cNvPr id="42" name="矩形 41">
            <a:extLst>
              <a:ext uri="{FF2B5EF4-FFF2-40B4-BE49-F238E27FC236}">
                <a16:creationId xmlns:a16="http://schemas.microsoft.com/office/drawing/2014/main" id="{DCB6689C-493A-4510-8A67-9AAB94505B15}"/>
              </a:ext>
            </a:extLst>
          </p:cNvPr>
          <p:cNvSpPr/>
          <p:nvPr/>
        </p:nvSpPr>
        <p:spPr>
          <a:xfrm>
            <a:off x="2698115" y="4798060"/>
            <a:ext cx="1005205"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Aux </a:t>
            </a:r>
          </a:p>
        </p:txBody>
      </p:sp>
      <p:cxnSp>
        <p:nvCxnSpPr>
          <p:cNvPr id="43" name="直接连接符 42">
            <a:extLst>
              <a:ext uri="{FF2B5EF4-FFF2-40B4-BE49-F238E27FC236}">
                <a16:creationId xmlns:a16="http://schemas.microsoft.com/office/drawing/2014/main" id="{2FC112E5-2917-4EEB-9473-C7EE88D52936}"/>
              </a:ext>
            </a:extLst>
          </p:cNvPr>
          <p:cNvCxnSpPr/>
          <p:nvPr/>
        </p:nvCxnSpPr>
        <p:spPr>
          <a:xfrm flipV="1">
            <a:off x="3034030" y="4674235"/>
            <a:ext cx="492760" cy="1549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FF2BB6E7-3B97-48D4-B555-7559C257C1C1}"/>
              </a:ext>
            </a:extLst>
          </p:cNvPr>
          <p:cNvCxnSpPr/>
          <p:nvPr/>
        </p:nvCxnSpPr>
        <p:spPr>
          <a:xfrm flipH="1" flipV="1">
            <a:off x="3468370" y="4675505"/>
            <a:ext cx="492760" cy="1549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7AEEFC9B-E73B-4A67-91ED-C2A519B41F2A}"/>
              </a:ext>
            </a:extLst>
          </p:cNvPr>
          <p:cNvSpPr/>
          <p:nvPr/>
        </p:nvSpPr>
        <p:spPr>
          <a:xfrm>
            <a:off x="3216910" y="426974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VP </a:t>
            </a:r>
          </a:p>
        </p:txBody>
      </p:sp>
      <p:sp>
        <p:nvSpPr>
          <p:cNvPr id="46" name="矩形 45">
            <a:extLst>
              <a:ext uri="{FF2B5EF4-FFF2-40B4-BE49-F238E27FC236}">
                <a16:creationId xmlns:a16="http://schemas.microsoft.com/office/drawing/2014/main" id="{7A4CF357-6147-412A-B7C6-74ED2AE94280}"/>
              </a:ext>
            </a:extLst>
          </p:cNvPr>
          <p:cNvSpPr/>
          <p:nvPr/>
        </p:nvSpPr>
        <p:spPr>
          <a:xfrm>
            <a:off x="2245995" y="487680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N </a:t>
            </a:r>
          </a:p>
        </p:txBody>
      </p:sp>
      <p:cxnSp>
        <p:nvCxnSpPr>
          <p:cNvPr id="47" name="直接连接符 46">
            <a:extLst>
              <a:ext uri="{FF2B5EF4-FFF2-40B4-BE49-F238E27FC236}">
                <a16:creationId xmlns:a16="http://schemas.microsoft.com/office/drawing/2014/main" id="{FD25B926-894E-4E09-BACA-EF6FF87950B0}"/>
              </a:ext>
            </a:extLst>
          </p:cNvPr>
          <p:cNvCxnSpPr>
            <a:cxnSpLocks/>
          </p:cNvCxnSpPr>
          <p:nvPr/>
        </p:nvCxnSpPr>
        <p:spPr>
          <a:xfrm flipH="1">
            <a:off x="2459990" y="4647565"/>
            <a:ext cx="1" cy="316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AEF3EF6E-6167-4977-BA07-9FC75C279AD8}"/>
              </a:ext>
            </a:extLst>
          </p:cNvPr>
          <p:cNvSpPr/>
          <p:nvPr/>
        </p:nvSpPr>
        <p:spPr>
          <a:xfrm>
            <a:off x="2128520" y="4298315"/>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NP </a:t>
            </a:r>
          </a:p>
        </p:txBody>
      </p:sp>
      <p:cxnSp>
        <p:nvCxnSpPr>
          <p:cNvPr id="49" name="直接连接符 48">
            <a:extLst>
              <a:ext uri="{FF2B5EF4-FFF2-40B4-BE49-F238E27FC236}">
                <a16:creationId xmlns:a16="http://schemas.microsoft.com/office/drawing/2014/main" id="{69AAC15E-C079-45F9-90AA-AEAE99A59C37}"/>
              </a:ext>
            </a:extLst>
          </p:cNvPr>
          <p:cNvCxnSpPr/>
          <p:nvPr/>
        </p:nvCxnSpPr>
        <p:spPr>
          <a:xfrm flipV="1">
            <a:off x="2518410" y="4175760"/>
            <a:ext cx="492760" cy="1549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848CE51-69E7-48DF-9E64-CD186CA53730}"/>
              </a:ext>
            </a:extLst>
          </p:cNvPr>
          <p:cNvCxnSpPr/>
          <p:nvPr/>
        </p:nvCxnSpPr>
        <p:spPr>
          <a:xfrm flipH="1" flipV="1">
            <a:off x="2952750" y="4177030"/>
            <a:ext cx="492760" cy="1549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AA1D9CCF-D1D9-4634-B657-0C27FC1627F7}"/>
              </a:ext>
            </a:extLst>
          </p:cNvPr>
          <p:cNvSpPr/>
          <p:nvPr/>
        </p:nvSpPr>
        <p:spPr>
          <a:xfrm>
            <a:off x="2792095" y="373253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S </a:t>
            </a:r>
          </a:p>
        </p:txBody>
      </p:sp>
      <p:cxnSp>
        <p:nvCxnSpPr>
          <p:cNvPr id="52" name="直接连接符 51">
            <a:extLst>
              <a:ext uri="{FF2B5EF4-FFF2-40B4-BE49-F238E27FC236}">
                <a16:creationId xmlns:a16="http://schemas.microsoft.com/office/drawing/2014/main" id="{D523E035-A571-44AE-B78A-B8B45D6A88B0}"/>
              </a:ext>
            </a:extLst>
          </p:cNvPr>
          <p:cNvCxnSpPr/>
          <p:nvPr/>
        </p:nvCxnSpPr>
        <p:spPr>
          <a:xfrm flipH="1">
            <a:off x="1818005" y="3582670"/>
            <a:ext cx="10160" cy="26981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32232851-AFF0-46F6-B037-3162F021B148}"/>
              </a:ext>
            </a:extLst>
          </p:cNvPr>
          <p:cNvSpPr/>
          <p:nvPr/>
        </p:nvSpPr>
        <p:spPr>
          <a:xfrm>
            <a:off x="1629410" y="3175000"/>
            <a:ext cx="1428750" cy="460375"/>
          </a:xfrm>
          <a:prstGeom prst="rect">
            <a:avLst/>
          </a:prstGeom>
        </p:spPr>
        <p:txBody>
          <a:bodyPr wrap="square">
            <a:spAutoFit/>
          </a:bodyPr>
          <a:lstStyle/>
          <a:p>
            <a:pPr algn="l"/>
            <a:r>
              <a:rPr lang="en-US" altLang="zh-CN" sz="2400" b="1" dirty="0">
                <a:solidFill>
                  <a:srgbClr val="FF0000"/>
                </a:solidFill>
                <a:latin typeface="微软雅黑" panose="020B0503020204020204" charset="-122"/>
                <a:ea typeface="微软雅黑" panose="020B0503020204020204" charset="-122"/>
              </a:rPr>
              <a:t>C</a:t>
            </a:r>
          </a:p>
        </p:txBody>
      </p:sp>
      <p:cxnSp>
        <p:nvCxnSpPr>
          <p:cNvPr id="54" name="直接连接符 53">
            <a:extLst>
              <a:ext uri="{FF2B5EF4-FFF2-40B4-BE49-F238E27FC236}">
                <a16:creationId xmlns:a16="http://schemas.microsoft.com/office/drawing/2014/main" id="{A5E45B76-4648-49CF-A0CC-11A13A36F090}"/>
              </a:ext>
            </a:extLst>
          </p:cNvPr>
          <p:cNvCxnSpPr/>
          <p:nvPr/>
        </p:nvCxnSpPr>
        <p:spPr>
          <a:xfrm flipV="1">
            <a:off x="1849120" y="2943225"/>
            <a:ext cx="1374140" cy="291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27B42F9F-5079-44B9-831F-ED5C0E5DB320}"/>
              </a:ext>
            </a:extLst>
          </p:cNvPr>
          <p:cNvCxnSpPr/>
          <p:nvPr/>
        </p:nvCxnSpPr>
        <p:spPr>
          <a:xfrm flipH="1" flipV="1">
            <a:off x="3219450" y="2930525"/>
            <a:ext cx="1374140" cy="291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FB6E3C15-02C7-4874-A040-5866BAA6DABC}"/>
              </a:ext>
            </a:extLst>
          </p:cNvPr>
          <p:cNvSpPr/>
          <p:nvPr/>
        </p:nvSpPr>
        <p:spPr>
          <a:xfrm>
            <a:off x="2957830" y="253365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CP</a:t>
            </a:r>
          </a:p>
        </p:txBody>
      </p:sp>
      <p:cxnSp>
        <p:nvCxnSpPr>
          <p:cNvPr id="57" name="直接连接符 56">
            <a:extLst>
              <a:ext uri="{FF2B5EF4-FFF2-40B4-BE49-F238E27FC236}">
                <a16:creationId xmlns:a16="http://schemas.microsoft.com/office/drawing/2014/main" id="{F7570323-954E-4E18-B84A-9C0318933EC0}"/>
              </a:ext>
            </a:extLst>
          </p:cNvPr>
          <p:cNvCxnSpPr/>
          <p:nvPr/>
        </p:nvCxnSpPr>
        <p:spPr>
          <a:xfrm flipH="1">
            <a:off x="1274445" y="3103245"/>
            <a:ext cx="15875" cy="31927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53F1A490-B8D9-4A8C-A2D6-4210A67BAE57}"/>
              </a:ext>
            </a:extLst>
          </p:cNvPr>
          <p:cNvSpPr/>
          <p:nvPr/>
        </p:nvSpPr>
        <p:spPr>
          <a:xfrm>
            <a:off x="1085215" y="267081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V </a:t>
            </a:r>
          </a:p>
        </p:txBody>
      </p:sp>
      <p:cxnSp>
        <p:nvCxnSpPr>
          <p:cNvPr id="59" name="直接连接符 58">
            <a:extLst>
              <a:ext uri="{FF2B5EF4-FFF2-40B4-BE49-F238E27FC236}">
                <a16:creationId xmlns:a16="http://schemas.microsoft.com/office/drawing/2014/main" id="{E97DF2C5-384E-4C02-9D40-6230CFADFCD8}"/>
              </a:ext>
            </a:extLst>
          </p:cNvPr>
          <p:cNvCxnSpPr>
            <a:cxnSpLocks/>
          </p:cNvCxnSpPr>
          <p:nvPr/>
        </p:nvCxnSpPr>
        <p:spPr>
          <a:xfrm flipV="1">
            <a:off x="1390650" y="2594610"/>
            <a:ext cx="742950" cy="146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6BA73871-37BC-4F5E-9C05-379D7FBCE1F2}"/>
              </a:ext>
            </a:extLst>
          </p:cNvPr>
          <p:cNvCxnSpPr/>
          <p:nvPr/>
        </p:nvCxnSpPr>
        <p:spPr>
          <a:xfrm flipH="1" flipV="1">
            <a:off x="2145030" y="2595880"/>
            <a:ext cx="842010" cy="1943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173387A5-28E9-47A9-8FBF-6723BDF40A44}"/>
              </a:ext>
            </a:extLst>
          </p:cNvPr>
          <p:cNvSpPr/>
          <p:nvPr/>
        </p:nvSpPr>
        <p:spPr>
          <a:xfrm>
            <a:off x="1849120" y="220345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VP </a:t>
            </a:r>
          </a:p>
        </p:txBody>
      </p:sp>
      <p:cxnSp>
        <p:nvCxnSpPr>
          <p:cNvPr id="62" name="直接连接符 61">
            <a:extLst>
              <a:ext uri="{FF2B5EF4-FFF2-40B4-BE49-F238E27FC236}">
                <a16:creationId xmlns:a16="http://schemas.microsoft.com/office/drawing/2014/main" id="{6389C1CC-72AE-4B79-9F3B-EC7127484887}"/>
              </a:ext>
            </a:extLst>
          </p:cNvPr>
          <p:cNvCxnSpPr/>
          <p:nvPr/>
        </p:nvCxnSpPr>
        <p:spPr>
          <a:xfrm flipH="1">
            <a:off x="549275" y="3104515"/>
            <a:ext cx="15875" cy="31927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7C24A284-80E2-4DB5-81C7-5C8989100B92}"/>
              </a:ext>
            </a:extLst>
          </p:cNvPr>
          <p:cNvSpPr/>
          <p:nvPr/>
        </p:nvSpPr>
        <p:spPr>
          <a:xfrm>
            <a:off x="349250" y="274066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N </a:t>
            </a:r>
          </a:p>
        </p:txBody>
      </p:sp>
      <p:cxnSp>
        <p:nvCxnSpPr>
          <p:cNvPr id="64" name="直接连接符 63">
            <a:extLst>
              <a:ext uri="{FF2B5EF4-FFF2-40B4-BE49-F238E27FC236}">
                <a16:creationId xmlns:a16="http://schemas.microsoft.com/office/drawing/2014/main" id="{4CF8D438-6948-494E-B720-22DAAEC26FF7}"/>
              </a:ext>
            </a:extLst>
          </p:cNvPr>
          <p:cNvCxnSpPr>
            <a:cxnSpLocks/>
          </p:cNvCxnSpPr>
          <p:nvPr/>
        </p:nvCxnSpPr>
        <p:spPr>
          <a:xfrm>
            <a:off x="573405" y="2686050"/>
            <a:ext cx="0" cy="196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D3C6068F-B8B0-4DD4-BBA1-2D25B502353F}"/>
              </a:ext>
            </a:extLst>
          </p:cNvPr>
          <p:cNvSpPr/>
          <p:nvPr/>
        </p:nvSpPr>
        <p:spPr>
          <a:xfrm>
            <a:off x="243840" y="2329815"/>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NP </a:t>
            </a:r>
          </a:p>
        </p:txBody>
      </p:sp>
      <p:cxnSp>
        <p:nvCxnSpPr>
          <p:cNvPr id="66" name="直接连接符 65">
            <a:extLst>
              <a:ext uri="{FF2B5EF4-FFF2-40B4-BE49-F238E27FC236}">
                <a16:creationId xmlns:a16="http://schemas.microsoft.com/office/drawing/2014/main" id="{A9521661-F020-4E65-820A-DB0A9B9629B1}"/>
              </a:ext>
            </a:extLst>
          </p:cNvPr>
          <p:cNvCxnSpPr/>
          <p:nvPr/>
        </p:nvCxnSpPr>
        <p:spPr>
          <a:xfrm flipH="1" flipV="1">
            <a:off x="1276350" y="2158365"/>
            <a:ext cx="734060" cy="1860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3D06E795-EBF9-4541-BB8B-12E5BD966E63}"/>
              </a:ext>
            </a:extLst>
          </p:cNvPr>
          <p:cNvCxnSpPr/>
          <p:nvPr/>
        </p:nvCxnSpPr>
        <p:spPr>
          <a:xfrm flipV="1">
            <a:off x="537210" y="2145665"/>
            <a:ext cx="734060" cy="1860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F47141AF-FB58-44A5-A08A-2A8EF8D8EB80}"/>
              </a:ext>
            </a:extLst>
          </p:cNvPr>
          <p:cNvSpPr/>
          <p:nvPr/>
        </p:nvSpPr>
        <p:spPr>
          <a:xfrm>
            <a:off x="1076325" y="1723390"/>
            <a:ext cx="1428750" cy="460375"/>
          </a:xfrm>
          <a:prstGeom prst="rect">
            <a:avLst/>
          </a:prstGeom>
        </p:spPr>
        <p:txBody>
          <a:bodyPr wrap="square">
            <a:spAutoFit/>
          </a:bodyPr>
          <a:lstStyle/>
          <a:p>
            <a:pPr algn="l"/>
            <a:r>
              <a:rPr lang="en-US" altLang="zh-CN" sz="2400" b="1" dirty="0">
                <a:latin typeface="微软雅黑" panose="020B0503020204020204" charset="-122"/>
                <a:ea typeface="微软雅黑" panose="020B0503020204020204" charset="-122"/>
              </a:rPr>
              <a:t>S </a:t>
            </a:r>
          </a:p>
        </p:txBody>
      </p:sp>
      <p:sp>
        <p:nvSpPr>
          <p:cNvPr id="69" name="矩形 68">
            <a:extLst>
              <a:ext uri="{FF2B5EF4-FFF2-40B4-BE49-F238E27FC236}">
                <a16:creationId xmlns:a16="http://schemas.microsoft.com/office/drawing/2014/main" id="{3D90AED2-6BC7-4FB2-B161-A543A9A0AE76}"/>
              </a:ext>
            </a:extLst>
          </p:cNvPr>
          <p:cNvSpPr/>
          <p:nvPr/>
        </p:nvSpPr>
        <p:spPr>
          <a:xfrm>
            <a:off x="3404870" y="1888490"/>
            <a:ext cx="5642610" cy="583565"/>
          </a:xfrm>
          <a:prstGeom prst="rect">
            <a:avLst/>
          </a:prstGeom>
        </p:spPr>
        <p:txBody>
          <a:bodyPr wrap="square">
            <a:spAutoFit/>
          </a:bodyPr>
          <a:lstStyle/>
          <a:p>
            <a:pPr algn="l"/>
            <a:r>
              <a:rPr lang="en-US" altLang="zh-CN" sz="1600" b="1" dirty="0">
                <a:solidFill>
                  <a:srgbClr val="FF0000"/>
                </a:solidFill>
                <a:latin typeface="微软雅黑" panose="020B0503020204020204" charset="-122"/>
                <a:ea typeface="微软雅黑" panose="020B0503020204020204" charset="-122"/>
              </a:rPr>
              <a:t>C</a:t>
            </a:r>
            <a:r>
              <a:rPr lang="zh-CN" altLang="en-US" sz="1600" b="1" dirty="0">
                <a:solidFill>
                  <a:srgbClr val="FF0000"/>
                </a:solidFill>
                <a:latin typeface="微软雅黑" panose="020B0503020204020204" charset="-122"/>
                <a:ea typeface="微软雅黑" panose="020B0503020204020204" charset="-122"/>
              </a:rPr>
              <a:t>（</a:t>
            </a:r>
            <a:r>
              <a:rPr lang="en-US" altLang="zh-CN" sz="1600" b="1" dirty="0">
                <a:solidFill>
                  <a:srgbClr val="FF0000"/>
                </a:solidFill>
                <a:latin typeface="微软雅黑" panose="020B0503020204020204" charset="-122"/>
                <a:ea typeface="微软雅黑" panose="020B0503020204020204" charset="-122"/>
              </a:rPr>
              <a:t>complementizer</a:t>
            </a:r>
            <a:r>
              <a:rPr lang="zh-CN" altLang="en-US" sz="1600" b="1" dirty="0">
                <a:solidFill>
                  <a:srgbClr val="FF0000"/>
                </a:solidFill>
                <a:latin typeface="微软雅黑" panose="020B0503020204020204" charset="-122"/>
                <a:ea typeface="微软雅黑" panose="020B0503020204020204" charset="-122"/>
              </a:rPr>
              <a:t>）</a:t>
            </a:r>
            <a:r>
              <a:rPr lang="zh-CN" altLang="en-US" sz="1600" b="1" dirty="0">
                <a:latin typeface="微软雅黑" panose="020B0503020204020204" charset="-122"/>
                <a:ea typeface="微软雅黑" panose="020B0503020204020204" charset="-122"/>
              </a:rPr>
              <a:t>补语化成分：</a:t>
            </a:r>
            <a:r>
              <a:rPr lang="en-US" altLang="zh-CN" sz="1600" b="1" dirty="0">
                <a:solidFill>
                  <a:srgbClr val="FF0000"/>
                </a:solidFill>
                <a:latin typeface="微软雅黑" panose="020B0503020204020204" charset="-122"/>
                <a:ea typeface="微软雅黑" panose="020B0503020204020204" charset="-122"/>
              </a:rPr>
              <a:t>that, if, whether</a:t>
            </a:r>
          </a:p>
          <a:p>
            <a:pPr algn="l"/>
            <a:r>
              <a:rPr lang="en-US" altLang="zh-CN" sz="1600" b="1" dirty="0">
                <a:latin typeface="微软雅黑" panose="020B0503020204020204" charset="-122"/>
                <a:ea typeface="微软雅黑" panose="020B0503020204020204" charset="-122"/>
              </a:rPr>
              <a:t>CP=</a:t>
            </a:r>
            <a:r>
              <a:rPr lang="en-US" altLang="zh-CN" sz="1600" b="1" dirty="0">
                <a:solidFill>
                  <a:srgbClr val="FF0000"/>
                </a:solidFill>
                <a:latin typeface="微软雅黑" panose="020B0503020204020204" charset="-122"/>
                <a:ea typeface="微软雅黑" panose="020B0503020204020204" charset="-122"/>
              </a:rPr>
              <a:t>C</a:t>
            </a:r>
            <a:r>
              <a:rPr lang="en-US" altLang="zh-CN" sz="1600" b="1" dirty="0">
                <a:latin typeface="微软雅黑" panose="020B0503020204020204" charset="-122"/>
                <a:ea typeface="微软雅黑" panose="020B0503020204020204" charset="-122"/>
              </a:rPr>
              <a:t>+S</a:t>
            </a:r>
          </a:p>
        </p:txBody>
      </p:sp>
      <p:sp>
        <p:nvSpPr>
          <p:cNvPr id="75" name="文本框 13">
            <a:extLst>
              <a:ext uri="{FF2B5EF4-FFF2-40B4-BE49-F238E27FC236}">
                <a16:creationId xmlns:a16="http://schemas.microsoft.com/office/drawing/2014/main" id="{F5B9296B-7FF3-482C-BE65-19D7E5F9BA5E}"/>
              </a:ext>
            </a:extLst>
          </p:cNvPr>
          <p:cNvSpPr txBox="1"/>
          <p:nvPr/>
        </p:nvSpPr>
        <p:spPr>
          <a:xfrm>
            <a:off x="1455420" y="332975"/>
            <a:ext cx="60051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en-US" altLang="zh-CN" sz="2800" b="1" i="0" u="none" strike="noStrike" kern="1200" cap="none" spc="0" normalizeH="0" baseline="0" noProof="0" dirty="0">
                <a:ln>
                  <a:noFill/>
                </a:ln>
                <a:solidFill>
                  <a:prstClr val="white"/>
                </a:solidFill>
                <a:effectLst/>
                <a:latin typeface="微软雅黑" panose="020B0503020204020204" charset="-122"/>
                <a:ea typeface="微软雅黑" panose="020B0503020204020204" charset="-122"/>
                <a:cs typeface="+mn-cs"/>
              </a:rPr>
              <a:t>Examples </a:t>
            </a:r>
            <a:r>
              <a:rPr kumimoji="0" lang="zh-CN" altLang="zh-CN" sz="2800" b="1" i="0" u="none" strike="noStrike" kern="1200" cap="none" spc="0" normalizeH="0" baseline="0" noProof="0">
                <a:ln>
                  <a:noFill/>
                </a:ln>
                <a:solidFill>
                  <a:prstClr val="white"/>
                </a:solidFill>
                <a:effectLst/>
                <a:latin typeface="微软雅黑" panose="020B0503020204020204" charset="-122"/>
                <a:ea typeface="微软雅黑" panose="020B0503020204020204" charset="-122"/>
                <a:cs typeface="+mn-cs"/>
              </a:rPr>
              <a:t>（进阶版）</a:t>
            </a:r>
            <a:r>
              <a:rPr kumimoji="0" lang="zh-CN" altLang="zh-CN" sz="2800" b="1" i="0" u="none" strike="noStrike" kern="1200" cap="none" spc="0" normalizeH="0" baseline="0" noProof="0" dirty="0">
                <a:ln>
                  <a:noFill/>
                </a:ln>
                <a:solidFill>
                  <a:prstClr val="white"/>
                </a:solidFill>
                <a:effectLst/>
                <a:latin typeface="微软雅黑" panose="020B0503020204020204" charset="-122"/>
                <a:ea typeface="微软雅黑" panose="020B0503020204020204" charset="-122"/>
                <a:cs typeface="+mn-cs"/>
              </a:rPr>
              <a:t>——宾语从句</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24296410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ppt_y</p:attrName>
                                        </p:attrNameLst>
                                      </p:cBhvr>
                                      <p:tavLst>
                                        <p:tav tm="0">
                                          <p:val>
                                            <p:strVal val="#ppt_y+#ppt_h*1.125000"/>
                                          </p:val>
                                        </p:tav>
                                        <p:tav tm="100000">
                                          <p:val>
                                            <p:strVal val="#ppt_y"/>
                                          </p:val>
                                        </p:tav>
                                      </p:tavLst>
                                    </p:anim>
                                    <p:animEffect transition="in" filter="wipe(up)">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ppt_y</p:attrName>
                                        </p:attrNameLst>
                                      </p:cBhvr>
                                      <p:tavLst>
                                        <p:tav tm="0">
                                          <p:val>
                                            <p:strVal val="#ppt_y+#ppt_h*1.125000"/>
                                          </p:val>
                                        </p:tav>
                                        <p:tav tm="100000">
                                          <p:val>
                                            <p:strVal val="#ppt_y"/>
                                          </p:val>
                                        </p:tav>
                                      </p:tavLst>
                                    </p:anim>
                                    <p:animEffect transition="in" filter="wipe(up)">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p:tgtEl>
                                          <p:spTgt spid="4"/>
                                        </p:tgtEl>
                                        <p:attrNameLst>
                                          <p:attrName>ppt_y</p:attrName>
                                        </p:attrNameLst>
                                      </p:cBhvr>
                                      <p:tavLst>
                                        <p:tav tm="0">
                                          <p:val>
                                            <p:strVal val="#ppt_y+#ppt_h*1.125000"/>
                                          </p:val>
                                        </p:tav>
                                        <p:tav tm="100000">
                                          <p:val>
                                            <p:strVal val="#ppt_y"/>
                                          </p:val>
                                        </p:tav>
                                      </p:tavLst>
                                    </p:anim>
                                    <p:animEffect transition="in" filter="wipe(up)">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p:tgtEl>
                                          <p:spTgt spid="11"/>
                                        </p:tgtEl>
                                        <p:attrNameLst>
                                          <p:attrName>ppt_y</p:attrName>
                                        </p:attrNameLst>
                                      </p:cBhvr>
                                      <p:tavLst>
                                        <p:tav tm="0">
                                          <p:val>
                                            <p:strVal val="#ppt_y+#ppt_h*1.125000"/>
                                          </p:val>
                                        </p:tav>
                                        <p:tav tm="100000">
                                          <p:val>
                                            <p:strVal val="#ppt_y"/>
                                          </p:val>
                                        </p:tav>
                                      </p:tavLst>
                                    </p:anim>
                                    <p:animEffect transition="in" filter="wipe(up)">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p:tgtEl>
                                          <p:spTgt spid="14"/>
                                        </p:tgtEl>
                                        <p:attrNameLst>
                                          <p:attrName>ppt_y</p:attrName>
                                        </p:attrNameLst>
                                      </p:cBhvr>
                                      <p:tavLst>
                                        <p:tav tm="0">
                                          <p:val>
                                            <p:strVal val="#ppt_y+#ppt_h*1.125000"/>
                                          </p:val>
                                        </p:tav>
                                        <p:tav tm="100000">
                                          <p:val>
                                            <p:strVal val="#ppt_y"/>
                                          </p:val>
                                        </p:tav>
                                      </p:tavLst>
                                    </p:anim>
                                    <p:animEffect transition="in" filter="wipe(up)">
                                      <p:cBhvr>
                                        <p:cTn id="38" dur="500"/>
                                        <p:tgtEl>
                                          <p:spTgt spid="14"/>
                                        </p:tgtEl>
                                      </p:cBhvr>
                                    </p:animEffect>
                                  </p:childTnLst>
                                </p:cTn>
                              </p:par>
                              <p:par>
                                <p:cTn id="39" presetID="12" presetClass="entr" presetSubtype="4"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p:tgtEl>
                                          <p:spTgt spid="15"/>
                                        </p:tgtEl>
                                        <p:attrNameLst>
                                          <p:attrName>ppt_y</p:attrName>
                                        </p:attrNameLst>
                                      </p:cBhvr>
                                      <p:tavLst>
                                        <p:tav tm="0">
                                          <p:val>
                                            <p:strVal val="#ppt_y+#ppt_h*1.125000"/>
                                          </p:val>
                                        </p:tav>
                                        <p:tav tm="100000">
                                          <p:val>
                                            <p:strVal val="#ppt_y"/>
                                          </p:val>
                                        </p:tav>
                                      </p:tavLst>
                                    </p:anim>
                                    <p:animEffect transition="in" filter="wipe(up)">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p:tgtEl>
                                          <p:spTgt spid="16"/>
                                        </p:tgtEl>
                                        <p:attrNameLst>
                                          <p:attrName>ppt_y</p:attrName>
                                        </p:attrNameLst>
                                      </p:cBhvr>
                                      <p:tavLst>
                                        <p:tav tm="0">
                                          <p:val>
                                            <p:strVal val="#ppt_y+#ppt_h*1.125000"/>
                                          </p:val>
                                        </p:tav>
                                        <p:tav tm="100000">
                                          <p:val>
                                            <p:strVal val="#ppt_y"/>
                                          </p:val>
                                        </p:tav>
                                      </p:tavLst>
                                    </p:anim>
                                    <p:animEffect transition="in" filter="wipe(up)">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p:tgtEl>
                                          <p:spTgt spid="12"/>
                                        </p:tgtEl>
                                        <p:attrNameLst>
                                          <p:attrName>ppt_y</p:attrName>
                                        </p:attrNameLst>
                                      </p:cBhvr>
                                      <p:tavLst>
                                        <p:tav tm="0">
                                          <p:val>
                                            <p:strVal val="#ppt_y+#ppt_h*1.125000"/>
                                          </p:val>
                                        </p:tav>
                                        <p:tav tm="100000">
                                          <p:val>
                                            <p:strVal val="#ppt_y"/>
                                          </p:val>
                                        </p:tav>
                                      </p:tavLst>
                                    </p:anim>
                                    <p:animEffect transition="in" filter="wipe(up)">
                                      <p:cBhvr>
                                        <p:cTn id="54" dur="5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4"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p:tgtEl>
                                          <p:spTgt spid="13"/>
                                        </p:tgtEl>
                                        <p:attrNameLst>
                                          <p:attrName>ppt_y</p:attrName>
                                        </p:attrNameLst>
                                      </p:cBhvr>
                                      <p:tavLst>
                                        <p:tav tm="0">
                                          <p:val>
                                            <p:strVal val="#ppt_y+#ppt_h*1.125000"/>
                                          </p:val>
                                        </p:tav>
                                        <p:tav tm="100000">
                                          <p:val>
                                            <p:strVal val="#ppt_y"/>
                                          </p:val>
                                        </p:tav>
                                      </p:tavLst>
                                    </p:anim>
                                    <p:animEffect transition="in" filter="wipe(up)">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4"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p:tgtEl>
                                          <p:spTgt spid="17"/>
                                        </p:tgtEl>
                                        <p:attrNameLst>
                                          <p:attrName>ppt_y</p:attrName>
                                        </p:attrNameLst>
                                      </p:cBhvr>
                                      <p:tavLst>
                                        <p:tav tm="0">
                                          <p:val>
                                            <p:strVal val="#ppt_y+#ppt_h*1.125000"/>
                                          </p:val>
                                        </p:tav>
                                        <p:tav tm="100000">
                                          <p:val>
                                            <p:strVal val="#ppt_y"/>
                                          </p:val>
                                        </p:tav>
                                      </p:tavLst>
                                    </p:anim>
                                    <p:animEffect transition="in" filter="wipe(up)">
                                      <p:cBhvr>
                                        <p:cTn id="66" dur="500"/>
                                        <p:tgtEl>
                                          <p:spTgt spid="17"/>
                                        </p:tgtEl>
                                      </p:cBhvr>
                                    </p:animEffect>
                                  </p:childTnLst>
                                </p:cTn>
                              </p:par>
                              <p:par>
                                <p:cTn id="67" presetID="12" presetClass="entr" presetSubtype="4" fill="hold" nodeType="with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additive="base">
                                        <p:cTn id="69" dur="500"/>
                                        <p:tgtEl>
                                          <p:spTgt spid="18"/>
                                        </p:tgtEl>
                                        <p:attrNameLst>
                                          <p:attrName>ppt_y</p:attrName>
                                        </p:attrNameLst>
                                      </p:cBhvr>
                                      <p:tavLst>
                                        <p:tav tm="0">
                                          <p:val>
                                            <p:strVal val="#ppt_y+#ppt_h*1.125000"/>
                                          </p:val>
                                        </p:tav>
                                        <p:tav tm="100000">
                                          <p:val>
                                            <p:strVal val="#ppt_y"/>
                                          </p:val>
                                        </p:tav>
                                      </p:tavLst>
                                    </p:anim>
                                    <p:animEffect transition="in" filter="wipe(up)">
                                      <p:cBhvr>
                                        <p:cTn id="70" dur="500"/>
                                        <p:tgtEl>
                                          <p:spTgt spid="18"/>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p:tgtEl>
                                          <p:spTgt spid="19"/>
                                        </p:tgtEl>
                                        <p:attrNameLst>
                                          <p:attrName>ppt_y</p:attrName>
                                        </p:attrNameLst>
                                      </p:cBhvr>
                                      <p:tavLst>
                                        <p:tav tm="0">
                                          <p:val>
                                            <p:strVal val="#ppt_y+#ppt_h*1.125000"/>
                                          </p:val>
                                        </p:tav>
                                        <p:tav tm="100000">
                                          <p:val>
                                            <p:strVal val="#ppt_y"/>
                                          </p:val>
                                        </p:tav>
                                      </p:tavLst>
                                    </p:anim>
                                    <p:animEffect transition="in" filter="wipe(up)">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12" presetClass="entr" presetSubtype="4" fill="hold" nodeType="clickEffect">
                                  <p:stCondLst>
                                    <p:cond delay="0"/>
                                  </p:stCondLst>
                                  <p:childTnLst>
                                    <p:set>
                                      <p:cBhvr>
                                        <p:cTn id="80" dur="1" fill="hold">
                                          <p:stCondLst>
                                            <p:cond delay="0"/>
                                          </p:stCondLst>
                                        </p:cTn>
                                        <p:tgtEl>
                                          <p:spTgt spid="5"/>
                                        </p:tgtEl>
                                        <p:attrNameLst>
                                          <p:attrName>style.visibility</p:attrName>
                                        </p:attrNameLst>
                                      </p:cBhvr>
                                      <p:to>
                                        <p:strVal val="visible"/>
                                      </p:to>
                                    </p:set>
                                    <p:anim calcmode="lin" valueType="num">
                                      <p:cBhvr additive="base">
                                        <p:cTn id="81" dur="500"/>
                                        <p:tgtEl>
                                          <p:spTgt spid="5"/>
                                        </p:tgtEl>
                                        <p:attrNameLst>
                                          <p:attrName>ppt_y</p:attrName>
                                        </p:attrNameLst>
                                      </p:cBhvr>
                                      <p:tavLst>
                                        <p:tav tm="0">
                                          <p:val>
                                            <p:strVal val="#ppt_y+#ppt_h*1.125000"/>
                                          </p:val>
                                        </p:tav>
                                        <p:tav tm="100000">
                                          <p:val>
                                            <p:strVal val="#ppt_y"/>
                                          </p:val>
                                        </p:tav>
                                      </p:tavLst>
                                    </p:anim>
                                    <p:animEffect transition="in" filter="wipe(up)">
                                      <p:cBhvr>
                                        <p:cTn id="82" dur="500"/>
                                        <p:tgtEl>
                                          <p:spTgt spid="5"/>
                                        </p:tgtEl>
                                      </p:cBhvr>
                                    </p:animEffect>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 calcmode="lin" valueType="num">
                                      <p:cBhvr additive="base">
                                        <p:cTn id="87" dur="500"/>
                                        <p:tgtEl>
                                          <p:spTgt spid="20"/>
                                        </p:tgtEl>
                                        <p:attrNameLst>
                                          <p:attrName>ppt_y</p:attrName>
                                        </p:attrNameLst>
                                      </p:cBhvr>
                                      <p:tavLst>
                                        <p:tav tm="0">
                                          <p:val>
                                            <p:strVal val="#ppt_y+#ppt_h*1.125000"/>
                                          </p:val>
                                        </p:tav>
                                        <p:tav tm="100000">
                                          <p:val>
                                            <p:strVal val="#ppt_y"/>
                                          </p:val>
                                        </p:tav>
                                      </p:tavLst>
                                    </p:anim>
                                    <p:animEffect transition="in" filter="wipe(up)">
                                      <p:cBhvr>
                                        <p:cTn id="88" dur="500"/>
                                        <p:tgtEl>
                                          <p:spTgt spid="20"/>
                                        </p:tgtEl>
                                      </p:cBhvr>
                                    </p:animEffect>
                                  </p:childTnLst>
                                </p:cTn>
                              </p:par>
                            </p:childTnLst>
                          </p:cTn>
                        </p:par>
                      </p:childTnLst>
                    </p:cTn>
                  </p:par>
                  <p:par>
                    <p:cTn id="89" fill="hold">
                      <p:stCondLst>
                        <p:cond delay="indefinite"/>
                      </p:stCondLst>
                      <p:childTnLst>
                        <p:par>
                          <p:cTn id="90" fill="hold">
                            <p:stCondLst>
                              <p:cond delay="0"/>
                            </p:stCondLst>
                            <p:childTnLst>
                              <p:par>
                                <p:cTn id="91" presetID="12" presetClass="entr" presetSubtype="4" fill="hold" nodeType="clickEffect">
                                  <p:stCondLst>
                                    <p:cond delay="0"/>
                                  </p:stCondLst>
                                  <p:childTnLst>
                                    <p:set>
                                      <p:cBhvr>
                                        <p:cTn id="92" dur="1" fill="hold">
                                          <p:stCondLst>
                                            <p:cond delay="0"/>
                                          </p:stCondLst>
                                        </p:cTn>
                                        <p:tgtEl>
                                          <p:spTgt spid="22"/>
                                        </p:tgtEl>
                                        <p:attrNameLst>
                                          <p:attrName>style.visibility</p:attrName>
                                        </p:attrNameLst>
                                      </p:cBhvr>
                                      <p:to>
                                        <p:strVal val="visible"/>
                                      </p:to>
                                    </p:set>
                                    <p:anim calcmode="lin" valueType="num">
                                      <p:cBhvr additive="base">
                                        <p:cTn id="93" dur="500"/>
                                        <p:tgtEl>
                                          <p:spTgt spid="22"/>
                                        </p:tgtEl>
                                        <p:attrNameLst>
                                          <p:attrName>ppt_y</p:attrName>
                                        </p:attrNameLst>
                                      </p:cBhvr>
                                      <p:tavLst>
                                        <p:tav tm="0">
                                          <p:val>
                                            <p:strVal val="#ppt_y+#ppt_h*1.125000"/>
                                          </p:val>
                                        </p:tav>
                                        <p:tav tm="100000">
                                          <p:val>
                                            <p:strVal val="#ppt_y"/>
                                          </p:val>
                                        </p:tav>
                                      </p:tavLst>
                                    </p:anim>
                                    <p:animEffect transition="in" filter="wipe(up)">
                                      <p:cBhvr>
                                        <p:cTn id="94" dur="500"/>
                                        <p:tgtEl>
                                          <p:spTgt spid="22"/>
                                        </p:tgtEl>
                                      </p:cBhvr>
                                    </p:animEffect>
                                  </p:childTnLst>
                                </p:cTn>
                              </p:par>
                              <p:par>
                                <p:cTn id="95" presetID="12" presetClass="entr" presetSubtype="4" fill="hold" nodeType="withEffect">
                                  <p:stCondLst>
                                    <p:cond delay="0"/>
                                  </p:stCondLst>
                                  <p:childTnLst>
                                    <p:set>
                                      <p:cBhvr>
                                        <p:cTn id="96" dur="1" fill="hold">
                                          <p:stCondLst>
                                            <p:cond delay="0"/>
                                          </p:stCondLst>
                                        </p:cTn>
                                        <p:tgtEl>
                                          <p:spTgt spid="21"/>
                                        </p:tgtEl>
                                        <p:attrNameLst>
                                          <p:attrName>style.visibility</p:attrName>
                                        </p:attrNameLst>
                                      </p:cBhvr>
                                      <p:to>
                                        <p:strVal val="visible"/>
                                      </p:to>
                                    </p:set>
                                    <p:anim calcmode="lin" valueType="num">
                                      <p:cBhvr additive="base">
                                        <p:cTn id="97" dur="500"/>
                                        <p:tgtEl>
                                          <p:spTgt spid="21"/>
                                        </p:tgtEl>
                                        <p:attrNameLst>
                                          <p:attrName>ppt_y</p:attrName>
                                        </p:attrNameLst>
                                      </p:cBhvr>
                                      <p:tavLst>
                                        <p:tav tm="0">
                                          <p:val>
                                            <p:strVal val="#ppt_y+#ppt_h*1.125000"/>
                                          </p:val>
                                        </p:tav>
                                        <p:tav tm="100000">
                                          <p:val>
                                            <p:strVal val="#ppt_y"/>
                                          </p:val>
                                        </p:tav>
                                      </p:tavLst>
                                    </p:anim>
                                    <p:animEffect transition="in" filter="wipe(up)">
                                      <p:cBhvr>
                                        <p:cTn id="98" dur="500"/>
                                        <p:tgtEl>
                                          <p:spTgt spid="21"/>
                                        </p:tgtEl>
                                      </p:cBhvr>
                                    </p:animEffect>
                                  </p:childTnLst>
                                </p:cTn>
                              </p:par>
                            </p:childTnLst>
                          </p:cTn>
                        </p:par>
                      </p:childTnLst>
                    </p:cTn>
                  </p:par>
                  <p:par>
                    <p:cTn id="99" fill="hold">
                      <p:stCondLst>
                        <p:cond delay="indefinite"/>
                      </p:stCondLst>
                      <p:childTnLst>
                        <p:par>
                          <p:cTn id="100" fill="hold">
                            <p:stCondLst>
                              <p:cond delay="0"/>
                            </p:stCondLst>
                            <p:childTnLst>
                              <p:par>
                                <p:cTn id="101" presetID="12" presetClass="entr" presetSubtype="4" fill="hold" grpId="0" nodeType="click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500"/>
                                        <p:tgtEl>
                                          <p:spTgt spid="23"/>
                                        </p:tgtEl>
                                        <p:attrNameLst>
                                          <p:attrName>ppt_y</p:attrName>
                                        </p:attrNameLst>
                                      </p:cBhvr>
                                      <p:tavLst>
                                        <p:tav tm="0">
                                          <p:val>
                                            <p:strVal val="#ppt_y+#ppt_h*1.125000"/>
                                          </p:val>
                                        </p:tav>
                                        <p:tav tm="100000">
                                          <p:val>
                                            <p:strVal val="#ppt_y"/>
                                          </p:val>
                                        </p:tav>
                                      </p:tavLst>
                                    </p:anim>
                                    <p:animEffect transition="in" filter="wipe(up)">
                                      <p:cBhvr>
                                        <p:cTn id="104" dur="500"/>
                                        <p:tgtEl>
                                          <p:spTgt spid="23"/>
                                        </p:tgtEl>
                                      </p:cBhvr>
                                    </p:animEffect>
                                  </p:childTnLst>
                                </p:cTn>
                              </p:par>
                            </p:childTnLst>
                          </p:cTn>
                        </p:par>
                      </p:childTnLst>
                    </p:cTn>
                  </p:par>
                  <p:par>
                    <p:cTn id="105" fill="hold">
                      <p:stCondLst>
                        <p:cond delay="indefinite"/>
                      </p:stCondLst>
                      <p:childTnLst>
                        <p:par>
                          <p:cTn id="106" fill="hold">
                            <p:stCondLst>
                              <p:cond delay="0"/>
                            </p:stCondLst>
                            <p:childTnLst>
                              <p:par>
                                <p:cTn id="107" presetID="12" presetClass="entr" presetSubtype="4" fill="hold" nodeType="clickEffect">
                                  <p:stCondLst>
                                    <p:cond delay="0"/>
                                  </p:stCondLst>
                                  <p:childTnLst>
                                    <p:set>
                                      <p:cBhvr>
                                        <p:cTn id="108" dur="1" fill="hold">
                                          <p:stCondLst>
                                            <p:cond delay="0"/>
                                          </p:stCondLst>
                                        </p:cTn>
                                        <p:tgtEl>
                                          <p:spTgt spid="6"/>
                                        </p:tgtEl>
                                        <p:attrNameLst>
                                          <p:attrName>style.visibility</p:attrName>
                                        </p:attrNameLst>
                                      </p:cBhvr>
                                      <p:to>
                                        <p:strVal val="visible"/>
                                      </p:to>
                                    </p:set>
                                    <p:anim calcmode="lin" valueType="num">
                                      <p:cBhvr additive="base">
                                        <p:cTn id="109" dur="500"/>
                                        <p:tgtEl>
                                          <p:spTgt spid="6"/>
                                        </p:tgtEl>
                                        <p:attrNameLst>
                                          <p:attrName>ppt_y</p:attrName>
                                        </p:attrNameLst>
                                      </p:cBhvr>
                                      <p:tavLst>
                                        <p:tav tm="0">
                                          <p:val>
                                            <p:strVal val="#ppt_y+#ppt_h*1.125000"/>
                                          </p:val>
                                        </p:tav>
                                        <p:tav tm="100000">
                                          <p:val>
                                            <p:strVal val="#ppt_y"/>
                                          </p:val>
                                        </p:tav>
                                      </p:tavLst>
                                    </p:anim>
                                    <p:animEffect transition="in" filter="wipe(up)">
                                      <p:cBhvr>
                                        <p:cTn id="110" dur="500"/>
                                        <p:tgtEl>
                                          <p:spTgt spid="6"/>
                                        </p:tgtEl>
                                      </p:cBhvr>
                                    </p:animEffect>
                                  </p:childTnLst>
                                </p:cTn>
                              </p:par>
                            </p:childTnLst>
                          </p:cTn>
                        </p:par>
                      </p:childTnLst>
                    </p:cTn>
                  </p:par>
                  <p:par>
                    <p:cTn id="111" fill="hold">
                      <p:stCondLst>
                        <p:cond delay="indefinite"/>
                      </p:stCondLst>
                      <p:childTnLst>
                        <p:par>
                          <p:cTn id="112" fill="hold">
                            <p:stCondLst>
                              <p:cond delay="0"/>
                            </p:stCondLst>
                            <p:childTnLst>
                              <p:par>
                                <p:cTn id="113" presetID="12" presetClass="entr" presetSubtype="4" fill="hold" grpId="0" nodeType="clickEffect">
                                  <p:stCondLst>
                                    <p:cond delay="0"/>
                                  </p:stCondLst>
                                  <p:childTnLst>
                                    <p:set>
                                      <p:cBhvr>
                                        <p:cTn id="114" dur="1" fill="hold">
                                          <p:stCondLst>
                                            <p:cond delay="0"/>
                                          </p:stCondLst>
                                        </p:cTn>
                                        <p:tgtEl>
                                          <p:spTgt spid="24"/>
                                        </p:tgtEl>
                                        <p:attrNameLst>
                                          <p:attrName>style.visibility</p:attrName>
                                        </p:attrNameLst>
                                      </p:cBhvr>
                                      <p:to>
                                        <p:strVal val="visible"/>
                                      </p:to>
                                    </p:set>
                                    <p:anim calcmode="lin" valueType="num">
                                      <p:cBhvr additive="base">
                                        <p:cTn id="115" dur="500"/>
                                        <p:tgtEl>
                                          <p:spTgt spid="24"/>
                                        </p:tgtEl>
                                        <p:attrNameLst>
                                          <p:attrName>ppt_y</p:attrName>
                                        </p:attrNameLst>
                                      </p:cBhvr>
                                      <p:tavLst>
                                        <p:tav tm="0">
                                          <p:val>
                                            <p:strVal val="#ppt_y+#ppt_h*1.125000"/>
                                          </p:val>
                                        </p:tav>
                                        <p:tav tm="100000">
                                          <p:val>
                                            <p:strVal val="#ppt_y"/>
                                          </p:val>
                                        </p:tav>
                                      </p:tavLst>
                                    </p:anim>
                                    <p:animEffect transition="in" filter="wipe(up)">
                                      <p:cBhvr>
                                        <p:cTn id="116" dur="500"/>
                                        <p:tgtEl>
                                          <p:spTgt spid="24"/>
                                        </p:tgtEl>
                                      </p:cBhvr>
                                    </p:animEffect>
                                  </p:childTnLst>
                                </p:cTn>
                              </p:par>
                            </p:childTnLst>
                          </p:cTn>
                        </p:par>
                      </p:childTnLst>
                    </p:cTn>
                  </p:par>
                  <p:par>
                    <p:cTn id="117" fill="hold">
                      <p:stCondLst>
                        <p:cond delay="indefinite"/>
                      </p:stCondLst>
                      <p:childTnLst>
                        <p:par>
                          <p:cTn id="118" fill="hold">
                            <p:stCondLst>
                              <p:cond delay="0"/>
                            </p:stCondLst>
                            <p:childTnLst>
                              <p:par>
                                <p:cTn id="119" presetID="12" presetClass="entr" presetSubtype="4" fill="hold" nodeType="clickEffect">
                                  <p:stCondLst>
                                    <p:cond delay="0"/>
                                  </p:stCondLst>
                                  <p:childTnLst>
                                    <p:set>
                                      <p:cBhvr>
                                        <p:cTn id="120" dur="1" fill="hold">
                                          <p:stCondLst>
                                            <p:cond delay="0"/>
                                          </p:stCondLst>
                                        </p:cTn>
                                        <p:tgtEl>
                                          <p:spTgt spid="25"/>
                                        </p:tgtEl>
                                        <p:attrNameLst>
                                          <p:attrName>style.visibility</p:attrName>
                                        </p:attrNameLst>
                                      </p:cBhvr>
                                      <p:to>
                                        <p:strVal val="visible"/>
                                      </p:to>
                                    </p:set>
                                    <p:anim calcmode="lin" valueType="num">
                                      <p:cBhvr additive="base">
                                        <p:cTn id="121" dur="500"/>
                                        <p:tgtEl>
                                          <p:spTgt spid="25"/>
                                        </p:tgtEl>
                                        <p:attrNameLst>
                                          <p:attrName>ppt_y</p:attrName>
                                        </p:attrNameLst>
                                      </p:cBhvr>
                                      <p:tavLst>
                                        <p:tav tm="0">
                                          <p:val>
                                            <p:strVal val="#ppt_y+#ppt_h*1.125000"/>
                                          </p:val>
                                        </p:tav>
                                        <p:tav tm="100000">
                                          <p:val>
                                            <p:strVal val="#ppt_y"/>
                                          </p:val>
                                        </p:tav>
                                      </p:tavLst>
                                    </p:anim>
                                    <p:animEffect transition="in" filter="wipe(up)">
                                      <p:cBhvr>
                                        <p:cTn id="122" dur="500"/>
                                        <p:tgtEl>
                                          <p:spTgt spid="25"/>
                                        </p:tgtEl>
                                      </p:cBhvr>
                                    </p:animEffect>
                                  </p:childTnLst>
                                </p:cTn>
                              </p:par>
                              <p:par>
                                <p:cTn id="123" presetID="12" presetClass="entr" presetSubtype="4" fill="hold" nodeType="withEffect">
                                  <p:stCondLst>
                                    <p:cond delay="0"/>
                                  </p:stCondLst>
                                  <p:childTnLst>
                                    <p:set>
                                      <p:cBhvr>
                                        <p:cTn id="124" dur="1" fill="hold">
                                          <p:stCondLst>
                                            <p:cond delay="0"/>
                                          </p:stCondLst>
                                        </p:cTn>
                                        <p:tgtEl>
                                          <p:spTgt spid="26"/>
                                        </p:tgtEl>
                                        <p:attrNameLst>
                                          <p:attrName>style.visibility</p:attrName>
                                        </p:attrNameLst>
                                      </p:cBhvr>
                                      <p:to>
                                        <p:strVal val="visible"/>
                                      </p:to>
                                    </p:set>
                                    <p:anim calcmode="lin" valueType="num">
                                      <p:cBhvr additive="base">
                                        <p:cTn id="125" dur="500"/>
                                        <p:tgtEl>
                                          <p:spTgt spid="26"/>
                                        </p:tgtEl>
                                        <p:attrNameLst>
                                          <p:attrName>ppt_y</p:attrName>
                                        </p:attrNameLst>
                                      </p:cBhvr>
                                      <p:tavLst>
                                        <p:tav tm="0">
                                          <p:val>
                                            <p:strVal val="#ppt_y+#ppt_h*1.125000"/>
                                          </p:val>
                                        </p:tav>
                                        <p:tav tm="100000">
                                          <p:val>
                                            <p:strVal val="#ppt_y"/>
                                          </p:val>
                                        </p:tav>
                                      </p:tavLst>
                                    </p:anim>
                                    <p:animEffect transition="in" filter="wipe(up)">
                                      <p:cBhvr>
                                        <p:cTn id="126" dur="500"/>
                                        <p:tgtEl>
                                          <p:spTgt spid="26"/>
                                        </p:tgtEl>
                                      </p:cBhvr>
                                    </p:animEffect>
                                  </p:childTnLst>
                                </p:cTn>
                              </p:par>
                            </p:childTnLst>
                          </p:cTn>
                        </p:par>
                      </p:childTnLst>
                    </p:cTn>
                  </p:par>
                  <p:par>
                    <p:cTn id="127" fill="hold">
                      <p:stCondLst>
                        <p:cond delay="indefinite"/>
                      </p:stCondLst>
                      <p:childTnLst>
                        <p:par>
                          <p:cTn id="128" fill="hold">
                            <p:stCondLst>
                              <p:cond delay="0"/>
                            </p:stCondLst>
                            <p:childTnLst>
                              <p:par>
                                <p:cTn id="129" presetID="12" presetClass="entr" presetSubtype="4" fill="hold" grpId="0" nodeType="clickEffect">
                                  <p:stCondLst>
                                    <p:cond delay="0"/>
                                  </p:stCondLst>
                                  <p:childTnLst>
                                    <p:set>
                                      <p:cBhvr>
                                        <p:cTn id="130" dur="1" fill="hold">
                                          <p:stCondLst>
                                            <p:cond delay="0"/>
                                          </p:stCondLst>
                                        </p:cTn>
                                        <p:tgtEl>
                                          <p:spTgt spid="27"/>
                                        </p:tgtEl>
                                        <p:attrNameLst>
                                          <p:attrName>style.visibility</p:attrName>
                                        </p:attrNameLst>
                                      </p:cBhvr>
                                      <p:to>
                                        <p:strVal val="visible"/>
                                      </p:to>
                                    </p:set>
                                    <p:anim calcmode="lin" valueType="num">
                                      <p:cBhvr additive="base">
                                        <p:cTn id="131" dur="500"/>
                                        <p:tgtEl>
                                          <p:spTgt spid="27"/>
                                        </p:tgtEl>
                                        <p:attrNameLst>
                                          <p:attrName>ppt_y</p:attrName>
                                        </p:attrNameLst>
                                      </p:cBhvr>
                                      <p:tavLst>
                                        <p:tav tm="0">
                                          <p:val>
                                            <p:strVal val="#ppt_y+#ppt_h*1.125000"/>
                                          </p:val>
                                        </p:tav>
                                        <p:tav tm="100000">
                                          <p:val>
                                            <p:strVal val="#ppt_y"/>
                                          </p:val>
                                        </p:tav>
                                      </p:tavLst>
                                    </p:anim>
                                    <p:animEffect transition="in" filter="wipe(up)">
                                      <p:cBhvr>
                                        <p:cTn id="132" dur="500"/>
                                        <p:tgtEl>
                                          <p:spTgt spid="27"/>
                                        </p:tgtEl>
                                      </p:cBhvr>
                                    </p:animEffect>
                                  </p:childTnLst>
                                </p:cTn>
                              </p:par>
                            </p:childTnLst>
                          </p:cTn>
                        </p:par>
                      </p:childTnLst>
                    </p:cTn>
                  </p:par>
                  <p:par>
                    <p:cTn id="133" fill="hold">
                      <p:stCondLst>
                        <p:cond delay="indefinite"/>
                      </p:stCondLst>
                      <p:childTnLst>
                        <p:par>
                          <p:cTn id="134" fill="hold">
                            <p:stCondLst>
                              <p:cond delay="0"/>
                            </p:stCondLst>
                            <p:childTnLst>
                              <p:par>
                                <p:cTn id="135" presetID="12" presetClass="entr" presetSubtype="4" fill="hold" nodeType="clickEffect">
                                  <p:stCondLst>
                                    <p:cond delay="0"/>
                                  </p:stCondLst>
                                  <p:childTnLst>
                                    <p:set>
                                      <p:cBhvr>
                                        <p:cTn id="136" dur="1" fill="hold">
                                          <p:stCondLst>
                                            <p:cond delay="0"/>
                                          </p:stCondLst>
                                        </p:cTn>
                                        <p:tgtEl>
                                          <p:spTgt spid="7"/>
                                        </p:tgtEl>
                                        <p:attrNameLst>
                                          <p:attrName>style.visibility</p:attrName>
                                        </p:attrNameLst>
                                      </p:cBhvr>
                                      <p:to>
                                        <p:strVal val="visible"/>
                                      </p:to>
                                    </p:set>
                                    <p:anim calcmode="lin" valueType="num">
                                      <p:cBhvr additive="base">
                                        <p:cTn id="137" dur="500"/>
                                        <p:tgtEl>
                                          <p:spTgt spid="7"/>
                                        </p:tgtEl>
                                        <p:attrNameLst>
                                          <p:attrName>ppt_y</p:attrName>
                                        </p:attrNameLst>
                                      </p:cBhvr>
                                      <p:tavLst>
                                        <p:tav tm="0">
                                          <p:val>
                                            <p:strVal val="#ppt_y+#ppt_h*1.125000"/>
                                          </p:val>
                                        </p:tav>
                                        <p:tav tm="100000">
                                          <p:val>
                                            <p:strVal val="#ppt_y"/>
                                          </p:val>
                                        </p:tav>
                                      </p:tavLst>
                                    </p:anim>
                                    <p:animEffect transition="in" filter="wipe(up)">
                                      <p:cBhvr>
                                        <p:cTn id="138" dur="500"/>
                                        <p:tgtEl>
                                          <p:spTgt spid="7"/>
                                        </p:tgtEl>
                                      </p:cBhvr>
                                    </p:animEffect>
                                  </p:childTnLst>
                                </p:cTn>
                              </p:par>
                            </p:childTnLst>
                          </p:cTn>
                        </p:par>
                      </p:childTnLst>
                    </p:cTn>
                  </p:par>
                  <p:par>
                    <p:cTn id="139" fill="hold">
                      <p:stCondLst>
                        <p:cond delay="indefinite"/>
                      </p:stCondLst>
                      <p:childTnLst>
                        <p:par>
                          <p:cTn id="140" fill="hold">
                            <p:stCondLst>
                              <p:cond delay="0"/>
                            </p:stCondLst>
                            <p:childTnLst>
                              <p:par>
                                <p:cTn id="141" presetID="12" presetClass="entr" presetSubtype="4" fill="hold" grpId="0" nodeType="clickEffect">
                                  <p:stCondLst>
                                    <p:cond delay="0"/>
                                  </p:stCondLst>
                                  <p:childTnLst>
                                    <p:set>
                                      <p:cBhvr>
                                        <p:cTn id="142" dur="1" fill="hold">
                                          <p:stCondLst>
                                            <p:cond delay="0"/>
                                          </p:stCondLst>
                                        </p:cTn>
                                        <p:tgtEl>
                                          <p:spTgt spid="28"/>
                                        </p:tgtEl>
                                        <p:attrNameLst>
                                          <p:attrName>style.visibility</p:attrName>
                                        </p:attrNameLst>
                                      </p:cBhvr>
                                      <p:to>
                                        <p:strVal val="visible"/>
                                      </p:to>
                                    </p:set>
                                    <p:anim calcmode="lin" valueType="num">
                                      <p:cBhvr additive="base">
                                        <p:cTn id="143" dur="500"/>
                                        <p:tgtEl>
                                          <p:spTgt spid="28"/>
                                        </p:tgtEl>
                                        <p:attrNameLst>
                                          <p:attrName>ppt_y</p:attrName>
                                        </p:attrNameLst>
                                      </p:cBhvr>
                                      <p:tavLst>
                                        <p:tav tm="0">
                                          <p:val>
                                            <p:strVal val="#ppt_y+#ppt_h*1.125000"/>
                                          </p:val>
                                        </p:tav>
                                        <p:tav tm="100000">
                                          <p:val>
                                            <p:strVal val="#ppt_y"/>
                                          </p:val>
                                        </p:tav>
                                      </p:tavLst>
                                    </p:anim>
                                    <p:animEffect transition="in" filter="wipe(up)">
                                      <p:cBhvr>
                                        <p:cTn id="144" dur="500"/>
                                        <p:tgtEl>
                                          <p:spTgt spid="28"/>
                                        </p:tgtEl>
                                      </p:cBhvr>
                                    </p:animEffect>
                                  </p:childTnLst>
                                </p:cTn>
                              </p:par>
                            </p:childTnLst>
                          </p:cTn>
                        </p:par>
                      </p:childTnLst>
                    </p:cTn>
                  </p:par>
                  <p:par>
                    <p:cTn id="145" fill="hold">
                      <p:stCondLst>
                        <p:cond delay="indefinite"/>
                      </p:stCondLst>
                      <p:childTnLst>
                        <p:par>
                          <p:cTn id="146" fill="hold">
                            <p:stCondLst>
                              <p:cond delay="0"/>
                            </p:stCondLst>
                            <p:childTnLst>
                              <p:par>
                                <p:cTn id="147" presetID="12" presetClass="entr" presetSubtype="4" fill="hold" nodeType="clickEffect">
                                  <p:stCondLst>
                                    <p:cond delay="0"/>
                                  </p:stCondLst>
                                  <p:childTnLst>
                                    <p:set>
                                      <p:cBhvr>
                                        <p:cTn id="148" dur="1" fill="hold">
                                          <p:stCondLst>
                                            <p:cond delay="0"/>
                                          </p:stCondLst>
                                        </p:cTn>
                                        <p:tgtEl>
                                          <p:spTgt spid="29"/>
                                        </p:tgtEl>
                                        <p:attrNameLst>
                                          <p:attrName>style.visibility</p:attrName>
                                        </p:attrNameLst>
                                      </p:cBhvr>
                                      <p:to>
                                        <p:strVal val="visible"/>
                                      </p:to>
                                    </p:set>
                                    <p:anim calcmode="lin" valueType="num">
                                      <p:cBhvr additive="base">
                                        <p:cTn id="149" dur="500"/>
                                        <p:tgtEl>
                                          <p:spTgt spid="29"/>
                                        </p:tgtEl>
                                        <p:attrNameLst>
                                          <p:attrName>ppt_y</p:attrName>
                                        </p:attrNameLst>
                                      </p:cBhvr>
                                      <p:tavLst>
                                        <p:tav tm="0">
                                          <p:val>
                                            <p:strVal val="#ppt_y+#ppt_h*1.125000"/>
                                          </p:val>
                                        </p:tav>
                                        <p:tav tm="100000">
                                          <p:val>
                                            <p:strVal val="#ppt_y"/>
                                          </p:val>
                                        </p:tav>
                                      </p:tavLst>
                                    </p:anim>
                                    <p:animEffect transition="in" filter="wipe(up)">
                                      <p:cBhvr>
                                        <p:cTn id="150" dur="500"/>
                                        <p:tgtEl>
                                          <p:spTgt spid="29"/>
                                        </p:tgtEl>
                                      </p:cBhvr>
                                    </p:animEffect>
                                  </p:childTnLst>
                                </p:cTn>
                              </p:par>
                            </p:childTnLst>
                          </p:cTn>
                        </p:par>
                      </p:childTnLst>
                    </p:cTn>
                  </p:par>
                  <p:par>
                    <p:cTn id="151" fill="hold">
                      <p:stCondLst>
                        <p:cond delay="indefinite"/>
                      </p:stCondLst>
                      <p:childTnLst>
                        <p:par>
                          <p:cTn id="152" fill="hold">
                            <p:stCondLst>
                              <p:cond delay="0"/>
                            </p:stCondLst>
                            <p:childTnLst>
                              <p:par>
                                <p:cTn id="153" presetID="12" presetClass="entr" presetSubtype="4" fill="hold" grpId="0" nodeType="clickEffect">
                                  <p:stCondLst>
                                    <p:cond delay="0"/>
                                  </p:stCondLst>
                                  <p:childTnLst>
                                    <p:set>
                                      <p:cBhvr>
                                        <p:cTn id="154" dur="1" fill="hold">
                                          <p:stCondLst>
                                            <p:cond delay="0"/>
                                          </p:stCondLst>
                                        </p:cTn>
                                        <p:tgtEl>
                                          <p:spTgt spid="30"/>
                                        </p:tgtEl>
                                        <p:attrNameLst>
                                          <p:attrName>style.visibility</p:attrName>
                                        </p:attrNameLst>
                                      </p:cBhvr>
                                      <p:to>
                                        <p:strVal val="visible"/>
                                      </p:to>
                                    </p:set>
                                    <p:anim calcmode="lin" valueType="num">
                                      <p:cBhvr additive="base">
                                        <p:cTn id="155" dur="500"/>
                                        <p:tgtEl>
                                          <p:spTgt spid="30"/>
                                        </p:tgtEl>
                                        <p:attrNameLst>
                                          <p:attrName>ppt_y</p:attrName>
                                        </p:attrNameLst>
                                      </p:cBhvr>
                                      <p:tavLst>
                                        <p:tav tm="0">
                                          <p:val>
                                            <p:strVal val="#ppt_y+#ppt_h*1.125000"/>
                                          </p:val>
                                        </p:tav>
                                        <p:tav tm="100000">
                                          <p:val>
                                            <p:strVal val="#ppt_y"/>
                                          </p:val>
                                        </p:tav>
                                      </p:tavLst>
                                    </p:anim>
                                    <p:animEffect transition="in" filter="wipe(up)">
                                      <p:cBhvr>
                                        <p:cTn id="156" dur="500"/>
                                        <p:tgtEl>
                                          <p:spTgt spid="30"/>
                                        </p:tgtEl>
                                      </p:cBhvr>
                                    </p:animEffect>
                                  </p:childTnLst>
                                </p:cTn>
                              </p:par>
                            </p:childTnLst>
                          </p:cTn>
                        </p:par>
                      </p:childTnLst>
                    </p:cTn>
                  </p:par>
                  <p:par>
                    <p:cTn id="157" fill="hold">
                      <p:stCondLst>
                        <p:cond delay="indefinite"/>
                      </p:stCondLst>
                      <p:childTnLst>
                        <p:par>
                          <p:cTn id="158" fill="hold">
                            <p:stCondLst>
                              <p:cond delay="0"/>
                            </p:stCondLst>
                            <p:childTnLst>
                              <p:par>
                                <p:cTn id="159" presetID="12" presetClass="entr" presetSubtype="4" fill="hold" nodeType="clickEffect">
                                  <p:stCondLst>
                                    <p:cond delay="0"/>
                                  </p:stCondLst>
                                  <p:childTnLst>
                                    <p:set>
                                      <p:cBhvr>
                                        <p:cTn id="160" dur="1" fill="hold">
                                          <p:stCondLst>
                                            <p:cond delay="0"/>
                                          </p:stCondLst>
                                        </p:cTn>
                                        <p:tgtEl>
                                          <p:spTgt spid="32"/>
                                        </p:tgtEl>
                                        <p:attrNameLst>
                                          <p:attrName>style.visibility</p:attrName>
                                        </p:attrNameLst>
                                      </p:cBhvr>
                                      <p:to>
                                        <p:strVal val="visible"/>
                                      </p:to>
                                    </p:set>
                                    <p:anim calcmode="lin" valueType="num">
                                      <p:cBhvr additive="base">
                                        <p:cTn id="161" dur="500"/>
                                        <p:tgtEl>
                                          <p:spTgt spid="32"/>
                                        </p:tgtEl>
                                        <p:attrNameLst>
                                          <p:attrName>ppt_y</p:attrName>
                                        </p:attrNameLst>
                                      </p:cBhvr>
                                      <p:tavLst>
                                        <p:tav tm="0">
                                          <p:val>
                                            <p:strVal val="#ppt_y+#ppt_h*1.125000"/>
                                          </p:val>
                                        </p:tav>
                                        <p:tav tm="100000">
                                          <p:val>
                                            <p:strVal val="#ppt_y"/>
                                          </p:val>
                                        </p:tav>
                                      </p:tavLst>
                                    </p:anim>
                                    <p:animEffect transition="in" filter="wipe(up)">
                                      <p:cBhvr>
                                        <p:cTn id="162" dur="500"/>
                                        <p:tgtEl>
                                          <p:spTgt spid="32"/>
                                        </p:tgtEl>
                                      </p:cBhvr>
                                    </p:animEffect>
                                  </p:childTnLst>
                                </p:cTn>
                              </p:par>
                              <p:par>
                                <p:cTn id="163" presetID="12" presetClass="entr" presetSubtype="4" fill="hold" nodeType="withEffect">
                                  <p:stCondLst>
                                    <p:cond delay="0"/>
                                  </p:stCondLst>
                                  <p:childTnLst>
                                    <p:set>
                                      <p:cBhvr>
                                        <p:cTn id="164" dur="1" fill="hold">
                                          <p:stCondLst>
                                            <p:cond delay="0"/>
                                          </p:stCondLst>
                                        </p:cTn>
                                        <p:tgtEl>
                                          <p:spTgt spid="31"/>
                                        </p:tgtEl>
                                        <p:attrNameLst>
                                          <p:attrName>style.visibility</p:attrName>
                                        </p:attrNameLst>
                                      </p:cBhvr>
                                      <p:to>
                                        <p:strVal val="visible"/>
                                      </p:to>
                                    </p:set>
                                    <p:anim calcmode="lin" valueType="num">
                                      <p:cBhvr additive="base">
                                        <p:cTn id="165" dur="500"/>
                                        <p:tgtEl>
                                          <p:spTgt spid="31"/>
                                        </p:tgtEl>
                                        <p:attrNameLst>
                                          <p:attrName>ppt_y</p:attrName>
                                        </p:attrNameLst>
                                      </p:cBhvr>
                                      <p:tavLst>
                                        <p:tav tm="0">
                                          <p:val>
                                            <p:strVal val="#ppt_y+#ppt_h*1.125000"/>
                                          </p:val>
                                        </p:tav>
                                        <p:tav tm="100000">
                                          <p:val>
                                            <p:strVal val="#ppt_y"/>
                                          </p:val>
                                        </p:tav>
                                      </p:tavLst>
                                    </p:anim>
                                    <p:animEffect transition="in" filter="wipe(up)">
                                      <p:cBhvr>
                                        <p:cTn id="166" dur="500"/>
                                        <p:tgtEl>
                                          <p:spTgt spid="31"/>
                                        </p:tgtEl>
                                      </p:cBhvr>
                                    </p:animEffect>
                                  </p:childTnLst>
                                </p:cTn>
                              </p:par>
                            </p:childTnLst>
                          </p:cTn>
                        </p:par>
                      </p:childTnLst>
                    </p:cTn>
                  </p:par>
                  <p:par>
                    <p:cTn id="167" fill="hold">
                      <p:stCondLst>
                        <p:cond delay="indefinite"/>
                      </p:stCondLst>
                      <p:childTnLst>
                        <p:par>
                          <p:cTn id="168" fill="hold">
                            <p:stCondLst>
                              <p:cond delay="0"/>
                            </p:stCondLst>
                            <p:childTnLst>
                              <p:par>
                                <p:cTn id="169" presetID="12" presetClass="entr" presetSubtype="4" fill="hold" grpId="0" nodeType="clickEffect">
                                  <p:stCondLst>
                                    <p:cond delay="0"/>
                                  </p:stCondLst>
                                  <p:childTnLst>
                                    <p:set>
                                      <p:cBhvr>
                                        <p:cTn id="170" dur="1" fill="hold">
                                          <p:stCondLst>
                                            <p:cond delay="0"/>
                                          </p:stCondLst>
                                        </p:cTn>
                                        <p:tgtEl>
                                          <p:spTgt spid="36"/>
                                        </p:tgtEl>
                                        <p:attrNameLst>
                                          <p:attrName>style.visibility</p:attrName>
                                        </p:attrNameLst>
                                      </p:cBhvr>
                                      <p:to>
                                        <p:strVal val="visible"/>
                                      </p:to>
                                    </p:set>
                                    <p:anim calcmode="lin" valueType="num">
                                      <p:cBhvr additive="base">
                                        <p:cTn id="171" dur="500"/>
                                        <p:tgtEl>
                                          <p:spTgt spid="36"/>
                                        </p:tgtEl>
                                        <p:attrNameLst>
                                          <p:attrName>ppt_y</p:attrName>
                                        </p:attrNameLst>
                                      </p:cBhvr>
                                      <p:tavLst>
                                        <p:tav tm="0">
                                          <p:val>
                                            <p:strVal val="#ppt_y+#ppt_h*1.125000"/>
                                          </p:val>
                                        </p:tav>
                                        <p:tav tm="100000">
                                          <p:val>
                                            <p:strVal val="#ppt_y"/>
                                          </p:val>
                                        </p:tav>
                                      </p:tavLst>
                                    </p:anim>
                                    <p:animEffect transition="in" filter="wipe(up)">
                                      <p:cBhvr>
                                        <p:cTn id="172" dur="500"/>
                                        <p:tgtEl>
                                          <p:spTgt spid="36"/>
                                        </p:tgtEl>
                                      </p:cBhvr>
                                    </p:animEffect>
                                  </p:childTnLst>
                                </p:cTn>
                              </p:par>
                            </p:childTnLst>
                          </p:cTn>
                        </p:par>
                      </p:childTnLst>
                    </p:cTn>
                  </p:par>
                  <p:par>
                    <p:cTn id="173" fill="hold">
                      <p:stCondLst>
                        <p:cond delay="indefinite"/>
                      </p:stCondLst>
                      <p:childTnLst>
                        <p:par>
                          <p:cTn id="174" fill="hold">
                            <p:stCondLst>
                              <p:cond delay="0"/>
                            </p:stCondLst>
                            <p:childTnLst>
                              <p:par>
                                <p:cTn id="175" presetID="12" presetClass="entr" presetSubtype="4" fill="hold" nodeType="clickEffect">
                                  <p:stCondLst>
                                    <p:cond delay="0"/>
                                  </p:stCondLst>
                                  <p:childTnLst>
                                    <p:set>
                                      <p:cBhvr>
                                        <p:cTn id="176" dur="1" fill="hold">
                                          <p:stCondLst>
                                            <p:cond delay="0"/>
                                          </p:stCondLst>
                                        </p:cTn>
                                        <p:tgtEl>
                                          <p:spTgt spid="9"/>
                                        </p:tgtEl>
                                        <p:attrNameLst>
                                          <p:attrName>style.visibility</p:attrName>
                                        </p:attrNameLst>
                                      </p:cBhvr>
                                      <p:to>
                                        <p:strVal val="visible"/>
                                      </p:to>
                                    </p:set>
                                    <p:anim calcmode="lin" valueType="num">
                                      <p:cBhvr additive="base">
                                        <p:cTn id="177" dur="500"/>
                                        <p:tgtEl>
                                          <p:spTgt spid="9"/>
                                        </p:tgtEl>
                                        <p:attrNameLst>
                                          <p:attrName>ppt_y</p:attrName>
                                        </p:attrNameLst>
                                      </p:cBhvr>
                                      <p:tavLst>
                                        <p:tav tm="0">
                                          <p:val>
                                            <p:strVal val="#ppt_y+#ppt_h*1.125000"/>
                                          </p:val>
                                        </p:tav>
                                        <p:tav tm="100000">
                                          <p:val>
                                            <p:strVal val="#ppt_y"/>
                                          </p:val>
                                        </p:tav>
                                      </p:tavLst>
                                    </p:anim>
                                    <p:animEffect transition="in" filter="wipe(up)">
                                      <p:cBhvr>
                                        <p:cTn id="178" dur="500"/>
                                        <p:tgtEl>
                                          <p:spTgt spid="9"/>
                                        </p:tgtEl>
                                      </p:cBhvr>
                                    </p:animEffect>
                                  </p:childTnLst>
                                </p:cTn>
                              </p:par>
                            </p:childTnLst>
                          </p:cTn>
                        </p:par>
                      </p:childTnLst>
                    </p:cTn>
                  </p:par>
                  <p:par>
                    <p:cTn id="179" fill="hold">
                      <p:stCondLst>
                        <p:cond delay="indefinite"/>
                      </p:stCondLst>
                      <p:childTnLst>
                        <p:par>
                          <p:cTn id="180" fill="hold">
                            <p:stCondLst>
                              <p:cond delay="0"/>
                            </p:stCondLst>
                            <p:childTnLst>
                              <p:par>
                                <p:cTn id="181" presetID="12" presetClass="entr" presetSubtype="4" fill="hold" grpId="0" nodeType="clickEffect">
                                  <p:stCondLst>
                                    <p:cond delay="0"/>
                                  </p:stCondLst>
                                  <p:childTnLst>
                                    <p:set>
                                      <p:cBhvr>
                                        <p:cTn id="182" dur="1" fill="hold">
                                          <p:stCondLst>
                                            <p:cond delay="0"/>
                                          </p:stCondLst>
                                        </p:cTn>
                                        <p:tgtEl>
                                          <p:spTgt spid="35"/>
                                        </p:tgtEl>
                                        <p:attrNameLst>
                                          <p:attrName>style.visibility</p:attrName>
                                        </p:attrNameLst>
                                      </p:cBhvr>
                                      <p:to>
                                        <p:strVal val="visible"/>
                                      </p:to>
                                    </p:set>
                                    <p:anim calcmode="lin" valueType="num">
                                      <p:cBhvr additive="base">
                                        <p:cTn id="183" dur="500"/>
                                        <p:tgtEl>
                                          <p:spTgt spid="35"/>
                                        </p:tgtEl>
                                        <p:attrNameLst>
                                          <p:attrName>ppt_y</p:attrName>
                                        </p:attrNameLst>
                                      </p:cBhvr>
                                      <p:tavLst>
                                        <p:tav tm="0">
                                          <p:val>
                                            <p:strVal val="#ppt_y+#ppt_h*1.125000"/>
                                          </p:val>
                                        </p:tav>
                                        <p:tav tm="100000">
                                          <p:val>
                                            <p:strVal val="#ppt_y"/>
                                          </p:val>
                                        </p:tav>
                                      </p:tavLst>
                                    </p:anim>
                                    <p:animEffect transition="in" filter="wipe(up)">
                                      <p:cBhvr>
                                        <p:cTn id="184" dur="500"/>
                                        <p:tgtEl>
                                          <p:spTgt spid="35"/>
                                        </p:tgtEl>
                                      </p:cBhvr>
                                    </p:animEffect>
                                  </p:childTnLst>
                                </p:cTn>
                              </p:par>
                            </p:childTnLst>
                          </p:cTn>
                        </p:par>
                      </p:childTnLst>
                    </p:cTn>
                  </p:par>
                  <p:par>
                    <p:cTn id="185" fill="hold">
                      <p:stCondLst>
                        <p:cond delay="indefinite"/>
                      </p:stCondLst>
                      <p:childTnLst>
                        <p:par>
                          <p:cTn id="186" fill="hold">
                            <p:stCondLst>
                              <p:cond delay="0"/>
                            </p:stCondLst>
                            <p:childTnLst>
                              <p:par>
                                <p:cTn id="187" presetID="12" presetClass="entr" presetSubtype="4" fill="hold" nodeType="clickEffect">
                                  <p:stCondLst>
                                    <p:cond delay="0"/>
                                  </p:stCondLst>
                                  <p:childTnLst>
                                    <p:set>
                                      <p:cBhvr>
                                        <p:cTn id="188" dur="1" fill="hold">
                                          <p:stCondLst>
                                            <p:cond delay="0"/>
                                          </p:stCondLst>
                                        </p:cTn>
                                        <p:tgtEl>
                                          <p:spTgt spid="34"/>
                                        </p:tgtEl>
                                        <p:attrNameLst>
                                          <p:attrName>style.visibility</p:attrName>
                                        </p:attrNameLst>
                                      </p:cBhvr>
                                      <p:to>
                                        <p:strVal val="visible"/>
                                      </p:to>
                                    </p:set>
                                    <p:anim calcmode="lin" valueType="num">
                                      <p:cBhvr additive="base">
                                        <p:cTn id="189" dur="500"/>
                                        <p:tgtEl>
                                          <p:spTgt spid="34"/>
                                        </p:tgtEl>
                                        <p:attrNameLst>
                                          <p:attrName>ppt_y</p:attrName>
                                        </p:attrNameLst>
                                      </p:cBhvr>
                                      <p:tavLst>
                                        <p:tav tm="0">
                                          <p:val>
                                            <p:strVal val="#ppt_y+#ppt_h*1.125000"/>
                                          </p:val>
                                        </p:tav>
                                        <p:tav tm="100000">
                                          <p:val>
                                            <p:strVal val="#ppt_y"/>
                                          </p:val>
                                        </p:tav>
                                      </p:tavLst>
                                    </p:anim>
                                    <p:animEffect transition="in" filter="wipe(up)">
                                      <p:cBhvr>
                                        <p:cTn id="190" dur="500"/>
                                        <p:tgtEl>
                                          <p:spTgt spid="34"/>
                                        </p:tgtEl>
                                      </p:cBhvr>
                                    </p:animEffect>
                                  </p:childTnLst>
                                </p:cTn>
                              </p:par>
                            </p:childTnLst>
                          </p:cTn>
                        </p:par>
                      </p:childTnLst>
                    </p:cTn>
                  </p:par>
                  <p:par>
                    <p:cTn id="191" fill="hold">
                      <p:stCondLst>
                        <p:cond delay="indefinite"/>
                      </p:stCondLst>
                      <p:childTnLst>
                        <p:par>
                          <p:cTn id="192" fill="hold">
                            <p:stCondLst>
                              <p:cond delay="0"/>
                            </p:stCondLst>
                            <p:childTnLst>
                              <p:par>
                                <p:cTn id="193" presetID="12" presetClass="entr" presetSubtype="4" fill="hold" grpId="0" nodeType="clickEffect">
                                  <p:stCondLst>
                                    <p:cond delay="0"/>
                                  </p:stCondLst>
                                  <p:childTnLst>
                                    <p:set>
                                      <p:cBhvr>
                                        <p:cTn id="194" dur="1" fill="hold">
                                          <p:stCondLst>
                                            <p:cond delay="0"/>
                                          </p:stCondLst>
                                        </p:cTn>
                                        <p:tgtEl>
                                          <p:spTgt spid="42"/>
                                        </p:tgtEl>
                                        <p:attrNameLst>
                                          <p:attrName>style.visibility</p:attrName>
                                        </p:attrNameLst>
                                      </p:cBhvr>
                                      <p:to>
                                        <p:strVal val="visible"/>
                                      </p:to>
                                    </p:set>
                                    <p:anim calcmode="lin" valueType="num">
                                      <p:cBhvr additive="base">
                                        <p:cTn id="195" dur="500"/>
                                        <p:tgtEl>
                                          <p:spTgt spid="42"/>
                                        </p:tgtEl>
                                        <p:attrNameLst>
                                          <p:attrName>ppt_y</p:attrName>
                                        </p:attrNameLst>
                                      </p:cBhvr>
                                      <p:tavLst>
                                        <p:tav tm="0">
                                          <p:val>
                                            <p:strVal val="#ppt_y+#ppt_h*1.125000"/>
                                          </p:val>
                                        </p:tav>
                                        <p:tav tm="100000">
                                          <p:val>
                                            <p:strVal val="#ppt_y"/>
                                          </p:val>
                                        </p:tav>
                                      </p:tavLst>
                                    </p:anim>
                                    <p:animEffect transition="in" filter="wipe(up)">
                                      <p:cBhvr>
                                        <p:cTn id="196" dur="500"/>
                                        <p:tgtEl>
                                          <p:spTgt spid="42"/>
                                        </p:tgtEl>
                                      </p:cBhvr>
                                    </p:animEffect>
                                  </p:childTnLst>
                                </p:cTn>
                              </p:par>
                            </p:childTnLst>
                          </p:cTn>
                        </p:par>
                      </p:childTnLst>
                    </p:cTn>
                  </p:par>
                  <p:par>
                    <p:cTn id="197" fill="hold">
                      <p:stCondLst>
                        <p:cond delay="indefinite"/>
                      </p:stCondLst>
                      <p:childTnLst>
                        <p:par>
                          <p:cTn id="198" fill="hold">
                            <p:stCondLst>
                              <p:cond delay="0"/>
                            </p:stCondLst>
                            <p:childTnLst>
                              <p:par>
                                <p:cTn id="199" presetID="12" presetClass="entr" presetSubtype="4" fill="hold" nodeType="clickEffect">
                                  <p:stCondLst>
                                    <p:cond delay="0"/>
                                  </p:stCondLst>
                                  <p:childTnLst>
                                    <p:set>
                                      <p:cBhvr>
                                        <p:cTn id="200" dur="1" fill="hold">
                                          <p:stCondLst>
                                            <p:cond delay="0"/>
                                          </p:stCondLst>
                                        </p:cTn>
                                        <p:tgtEl>
                                          <p:spTgt spid="44"/>
                                        </p:tgtEl>
                                        <p:attrNameLst>
                                          <p:attrName>style.visibility</p:attrName>
                                        </p:attrNameLst>
                                      </p:cBhvr>
                                      <p:to>
                                        <p:strVal val="visible"/>
                                      </p:to>
                                    </p:set>
                                    <p:anim calcmode="lin" valueType="num">
                                      <p:cBhvr additive="base">
                                        <p:cTn id="201" dur="500"/>
                                        <p:tgtEl>
                                          <p:spTgt spid="44"/>
                                        </p:tgtEl>
                                        <p:attrNameLst>
                                          <p:attrName>ppt_y</p:attrName>
                                        </p:attrNameLst>
                                      </p:cBhvr>
                                      <p:tavLst>
                                        <p:tav tm="0">
                                          <p:val>
                                            <p:strVal val="#ppt_y+#ppt_h*1.125000"/>
                                          </p:val>
                                        </p:tav>
                                        <p:tav tm="100000">
                                          <p:val>
                                            <p:strVal val="#ppt_y"/>
                                          </p:val>
                                        </p:tav>
                                      </p:tavLst>
                                    </p:anim>
                                    <p:animEffect transition="in" filter="wipe(up)">
                                      <p:cBhvr>
                                        <p:cTn id="202" dur="500"/>
                                        <p:tgtEl>
                                          <p:spTgt spid="44"/>
                                        </p:tgtEl>
                                      </p:cBhvr>
                                    </p:animEffect>
                                  </p:childTnLst>
                                </p:cTn>
                              </p:par>
                              <p:par>
                                <p:cTn id="203" presetID="12" presetClass="entr" presetSubtype="4" fill="hold" nodeType="withEffect">
                                  <p:stCondLst>
                                    <p:cond delay="0"/>
                                  </p:stCondLst>
                                  <p:childTnLst>
                                    <p:set>
                                      <p:cBhvr>
                                        <p:cTn id="204" dur="1" fill="hold">
                                          <p:stCondLst>
                                            <p:cond delay="0"/>
                                          </p:stCondLst>
                                        </p:cTn>
                                        <p:tgtEl>
                                          <p:spTgt spid="43"/>
                                        </p:tgtEl>
                                        <p:attrNameLst>
                                          <p:attrName>style.visibility</p:attrName>
                                        </p:attrNameLst>
                                      </p:cBhvr>
                                      <p:to>
                                        <p:strVal val="visible"/>
                                      </p:to>
                                    </p:set>
                                    <p:anim calcmode="lin" valueType="num">
                                      <p:cBhvr additive="base">
                                        <p:cTn id="205" dur="500"/>
                                        <p:tgtEl>
                                          <p:spTgt spid="43"/>
                                        </p:tgtEl>
                                        <p:attrNameLst>
                                          <p:attrName>ppt_y</p:attrName>
                                        </p:attrNameLst>
                                      </p:cBhvr>
                                      <p:tavLst>
                                        <p:tav tm="0">
                                          <p:val>
                                            <p:strVal val="#ppt_y+#ppt_h*1.125000"/>
                                          </p:val>
                                        </p:tav>
                                        <p:tav tm="100000">
                                          <p:val>
                                            <p:strVal val="#ppt_y"/>
                                          </p:val>
                                        </p:tav>
                                      </p:tavLst>
                                    </p:anim>
                                    <p:animEffect transition="in" filter="wipe(up)">
                                      <p:cBhvr>
                                        <p:cTn id="206" dur="500"/>
                                        <p:tgtEl>
                                          <p:spTgt spid="43"/>
                                        </p:tgtEl>
                                      </p:cBhvr>
                                    </p:animEffect>
                                  </p:childTnLst>
                                </p:cTn>
                              </p:par>
                            </p:childTnLst>
                          </p:cTn>
                        </p:par>
                      </p:childTnLst>
                    </p:cTn>
                  </p:par>
                  <p:par>
                    <p:cTn id="207" fill="hold">
                      <p:stCondLst>
                        <p:cond delay="indefinite"/>
                      </p:stCondLst>
                      <p:childTnLst>
                        <p:par>
                          <p:cTn id="208" fill="hold">
                            <p:stCondLst>
                              <p:cond delay="0"/>
                            </p:stCondLst>
                            <p:childTnLst>
                              <p:par>
                                <p:cTn id="209" presetID="12" presetClass="entr" presetSubtype="4" fill="hold" grpId="0" nodeType="clickEffect">
                                  <p:stCondLst>
                                    <p:cond delay="0"/>
                                  </p:stCondLst>
                                  <p:childTnLst>
                                    <p:set>
                                      <p:cBhvr>
                                        <p:cTn id="210" dur="1" fill="hold">
                                          <p:stCondLst>
                                            <p:cond delay="0"/>
                                          </p:stCondLst>
                                        </p:cTn>
                                        <p:tgtEl>
                                          <p:spTgt spid="45"/>
                                        </p:tgtEl>
                                        <p:attrNameLst>
                                          <p:attrName>style.visibility</p:attrName>
                                        </p:attrNameLst>
                                      </p:cBhvr>
                                      <p:to>
                                        <p:strVal val="visible"/>
                                      </p:to>
                                    </p:set>
                                    <p:anim calcmode="lin" valueType="num">
                                      <p:cBhvr additive="base">
                                        <p:cTn id="211" dur="500"/>
                                        <p:tgtEl>
                                          <p:spTgt spid="45"/>
                                        </p:tgtEl>
                                        <p:attrNameLst>
                                          <p:attrName>ppt_y</p:attrName>
                                        </p:attrNameLst>
                                      </p:cBhvr>
                                      <p:tavLst>
                                        <p:tav tm="0">
                                          <p:val>
                                            <p:strVal val="#ppt_y+#ppt_h*1.125000"/>
                                          </p:val>
                                        </p:tav>
                                        <p:tav tm="100000">
                                          <p:val>
                                            <p:strVal val="#ppt_y"/>
                                          </p:val>
                                        </p:tav>
                                      </p:tavLst>
                                    </p:anim>
                                    <p:animEffect transition="in" filter="wipe(up)">
                                      <p:cBhvr>
                                        <p:cTn id="212" dur="500"/>
                                        <p:tgtEl>
                                          <p:spTgt spid="45"/>
                                        </p:tgtEl>
                                      </p:cBhvr>
                                    </p:animEffect>
                                  </p:childTnLst>
                                </p:cTn>
                              </p:par>
                            </p:childTnLst>
                          </p:cTn>
                        </p:par>
                      </p:childTnLst>
                    </p:cTn>
                  </p:par>
                  <p:par>
                    <p:cTn id="213" fill="hold">
                      <p:stCondLst>
                        <p:cond delay="indefinite"/>
                      </p:stCondLst>
                      <p:childTnLst>
                        <p:par>
                          <p:cTn id="214" fill="hold">
                            <p:stCondLst>
                              <p:cond delay="0"/>
                            </p:stCondLst>
                            <p:childTnLst>
                              <p:par>
                                <p:cTn id="215" presetID="12" presetClass="entr" presetSubtype="4" fill="hold" nodeType="clickEffect">
                                  <p:stCondLst>
                                    <p:cond delay="0"/>
                                  </p:stCondLst>
                                  <p:childTnLst>
                                    <p:set>
                                      <p:cBhvr>
                                        <p:cTn id="216" dur="1" fill="hold">
                                          <p:stCondLst>
                                            <p:cond delay="0"/>
                                          </p:stCondLst>
                                        </p:cTn>
                                        <p:tgtEl>
                                          <p:spTgt spid="33"/>
                                        </p:tgtEl>
                                        <p:attrNameLst>
                                          <p:attrName>style.visibility</p:attrName>
                                        </p:attrNameLst>
                                      </p:cBhvr>
                                      <p:to>
                                        <p:strVal val="visible"/>
                                      </p:to>
                                    </p:set>
                                    <p:anim calcmode="lin" valueType="num">
                                      <p:cBhvr additive="base">
                                        <p:cTn id="217" dur="500"/>
                                        <p:tgtEl>
                                          <p:spTgt spid="33"/>
                                        </p:tgtEl>
                                        <p:attrNameLst>
                                          <p:attrName>ppt_y</p:attrName>
                                        </p:attrNameLst>
                                      </p:cBhvr>
                                      <p:tavLst>
                                        <p:tav tm="0">
                                          <p:val>
                                            <p:strVal val="#ppt_y+#ppt_h*1.125000"/>
                                          </p:val>
                                        </p:tav>
                                        <p:tav tm="100000">
                                          <p:val>
                                            <p:strVal val="#ppt_y"/>
                                          </p:val>
                                        </p:tav>
                                      </p:tavLst>
                                    </p:anim>
                                    <p:animEffect transition="in" filter="wipe(up)">
                                      <p:cBhvr>
                                        <p:cTn id="218" dur="500"/>
                                        <p:tgtEl>
                                          <p:spTgt spid="33"/>
                                        </p:tgtEl>
                                      </p:cBhvr>
                                    </p:animEffect>
                                  </p:childTnLst>
                                </p:cTn>
                              </p:par>
                            </p:childTnLst>
                          </p:cTn>
                        </p:par>
                      </p:childTnLst>
                    </p:cTn>
                  </p:par>
                  <p:par>
                    <p:cTn id="219" fill="hold">
                      <p:stCondLst>
                        <p:cond delay="indefinite"/>
                      </p:stCondLst>
                      <p:childTnLst>
                        <p:par>
                          <p:cTn id="220" fill="hold">
                            <p:stCondLst>
                              <p:cond delay="0"/>
                            </p:stCondLst>
                            <p:childTnLst>
                              <p:par>
                                <p:cTn id="221" presetID="12" presetClass="entr" presetSubtype="4" fill="hold" grpId="0" nodeType="clickEffect">
                                  <p:stCondLst>
                                    <p:cond delay="0"/>
                                  </p:stCondLst>
                                  <p:childTnLst>
                                    <p:set>
                                      <p:cBhvr>
                                        <p:cTn id="222" dur="1" fill="hold">
                                          <p:stCondLst>
                                            <p:cond delay="0"/>
                                          </p:stCondLst>
                                        </p:cTn>
                                        <p:tgtEl>
                                          <p:spTgt spid="46"/>
                                        </p:tgtEl>
                                        <p:attrNameLst>
                                          <p:attrName>style.visibility</p:attrName>
                                        </p:attrNameLst>
                                      </p:cBhvr>
                                      <p:to>
                                        <p:strVal val="visible"/>
                                      </p:to>
                                    </p:set>
                                    <p:anim calcmode="lin" valueType="num">
                                      <p:cBhvr additive="base">
                                        <p:cTn id="223" dur="500"/>
                                        <p:tgtEl>
                                          <p:spTgt spid="46"/>
                                        </p:tgtEl>
                                        <p:attrNameLst>
                                          <p:attrName>ppt_y</p:attrName>
                                        </p:attrNameLst>
                                      </p:cBhvr>
                                      <p:tavLst>
                                        <p:tav tm="0">
                                          <p:val>
                                            <p:strVal val="#ppt_y+#ppt_h*1.125000"/>
                                          </p:val>
                                        </p:tav>
                                        <p:tav tm="100000">
                                          <p:val>
                                            <p:strVal val="#ppt_y"/>
                                          </p:val>
                                        </p:tav>
                                      </p:tavLst>
                                    </p:anim>
                                    <p:animEffect transition="in" filter="wipe(up)">
                                      <p:cBhvr>
                                        <p:cTn id="224" dur="500"/>
                                        <p:tgtEl>
                                          <p:spTgt spid="46"/>
                                        </p:tgtEl>
                                      </p:cBhvr>
                                    </p:animEffect>
                                  </p:childTnLst>
                                </p:cTn>
                              </p:par>
                            </p:childTnLst>
                          </p:cTn>
                        </p:par>
                      </p:childTnLst>
                    </p:cTn>
                  </p:par>
                  <p:par>
                    <p:cTn id="225" fill="hold">
                      <p:stCondLst>
                        <p:cond delay="indefinite"/>
                      </p:stCondLst>
                      <p:childTnLst>
                        <p:par>
                          <p:cTn id="226" fill="hold">
                            <p:stCondLst>
                              <p:cond delay="0"/>
                            </p:stCondLst>
                            <p:childTnLst>
                              <p:par>
                                <p:cTn id="227" presetID="12" presetClass="entr" presetSubtype="4" fill="hold" nodeType="clickEffect">
                                  <p:stCondLst>
                                    <p:cond delay="0"/>
                                  </p:stCondLst>
                                  <p:childTnLst>
                                    <p:set>
                                      <p:cBhvr>
                                        <p:cTn id="228" dur="1" fill="hold">
                                          <p:stCondLst>
                                            <p:cond delay="0"/>
                                          </p:stCondLst>
                                        </p:cTn>
                                        <p:tgtEl>
                                          <p:spTgt spid="47"/>
                                        </p:tgtEl>
                                        <p:attrNameLst>
                                          <p:attrName>style.visibility</p:attrName>
                                        </p:attrNameLst>
                                      </p:cBhvr>
                                      <p:to>
                                        <p:strVal val="visible"/>
                                      </p:to>
                                    </p:set>
                                    <p:anim calcmode="lin" valueType="num">
                                      <p:cBhvr additive="base">
                                        <p:cTn id="229" dur="500"/>
                                        <p:tgtEl>
                                          <p:spTgt spid="47"/>
                                        </p:tgtEl>
                                        <p:attrNameLst>
                                          <p:attrName>ppt_y</p:attrName>
                                        </p:attrNameLst>
                                      </p:cBhvr>
                                      <p:tavLst>
                                        <p:tav tm="0">
                                          <p:val>
                                            <p:strVal val="#ppt_y+#ppt_h*1.125000"/>
                                          </p:val>
                                        </p:tav>
                                        <p:tav tm="100000">
                                          <p:val>
                                            <p:strVal val="#ppt_y"/>
                                          </p:val>
                                        </p:tav>
                                      </p:tavLst>
                                    </p:anim>
                                    <p:animEffect transition="in" filter="wipe(up)">
                                      <p:cBhvr>
                                        <p:cTn id="230" dur="500"/>
                                        <p:tgtEl>
                                          <p:spTgt spid="47"/>
                                        </p:tgtEl>
                                      </p:cBhvr>
                                    </p:animEffect>
                                  </p:childTnLst>
                                </p:cTn>
                              </p:par>
                            </p:childTnLst>
                          </p:cTn>
                        </p:par>
                      </p:childTnLst>
                    </p:cTn>
                  </p:par>
                  <p:par>
                    <p:cTn id="231" fill="hold">
                      <p:stCondLst>
                        <p:cond delay="indefinite"/>
                      </p:stCondLst>
                      <p:childTnLst>
                        <p:par>
                          <p:cTn id="232" fill="hold">
                            <p:stCondLst>
                              <p:cond delay="0"/>
                            </p:stCondLst>
                            <p:childTnLst>
                              <p:par>
                                <p:cTn id="233" presetID="12" presetClass="entr" presetSubtype="4" fill="hold" grpId="0" nodeType="clickEffect">
                                  <p:stCondLst>
                                    <p:cond delay="0"/>
                                  </p:stCondLst>
                                  <p:childTnLst>
                                    <p:set>
                                      <p:cBhvr>
                                        <p:cTn id="234" dur="1" fill="hold">
                                          <p:stCondLst>
                                            <p:cond delay="0"/>
                                          </p:stCondLst>
                                        </p:cTn>
                                        <p:tgtEl>
                                          <p:spTgt spid="48"/>
                                        </p:tgtEl>
                                        <p:attrNameLst>
                                          <p:attrName>style.visibility</p:attrName>
                                        </p:attrNameLst>
                                      </p:cBhvr>
                                      <p:to>
                                        <p:strVal val="visible"/>
                                      </p:to>
                                    </p:set>
                                    <p:anim calcmode="lin" valueType="num">
                                      <p:cBhvr additive="base">
                                        <p:cTn id="235" dur="500"/>
                                        <p:tgtEl>
                                          <p:spTgt spid="48"/>
                                        </p:tgtEl>
                                        <p:attrNameLst>
                                          <p:attrName>ppt_y</p:attrName>
                                        </p:attrNameLst>
                                      </p:cBhvr>
                                      <p:tavLst>
                                        <p:tav tm="0">
                                          <p:val>
                                            <p:strVal val="#ppt_y+#ppt_h*1.125000"/>
                                          </p:val>
                                        </p:tav>
                                        <p:tav tm="100000">
                                          <p:val>
                                            <p:strVal val="#ppt_y"/>
                                          </p:val>
                                        </p:tav>
                                      </p:tavLst>
                                    </p:anim>
                                    <p:animEffect transition="in" filter="wipe(up)">
                                      <p:cBhvr>
                                        <p:cTn id="236" dur="500"/>
                                        <p:tgtEl>
                                          <p:spTgt spid="48"/>
                                        </p:tgtEl>
                                      </p:cBhvr>
                                    </p:animEffect>
                                  </p:childTnLst>
                                </p:cTn>
                              </p:par>
                            </p:childTnLst>
                          </p:cTn>
                        </p:par>
                      </p:childTnLst>
                    </p:cTn>
                  </p:par>
                  <p:par>
                    <p:cTn id="237" fill="hold">
                      <p:stCondLst>
                        <p:cond delay="indefinite"/>
                      </p:stCondLst>
                      <p:childTnLst>
                        <p:par>
                          <p:cTn id="238" fill="hold">
                            <p:stCondLst>
                              <p:cond delay="0"/>
                            </p:stCondLst>
                            <p:childTnLst>
                              <p:par>
                                <p:cTn id="239" presetID="12" presetClass="entr" presetSubtype="4" fill="hold" nodeType="clickEffect">
                                  <p:stCondLst>
                                    <p:cond delay="0"/>
                                  </p:stCondLst>
                                  <p:childTnLst>
                                    <p:set>
                                      <p:cBhvr>
                                        <p:cTn id="240" dur="1" fill="hold">
                                          <p:stCondLst>
                                            <p:cond delay="0"/>
                                          </p:stCondLst>
                                        </p:cTn>
                                        <p:tgtEl>
                                          <p:spTgt spid="49"/>
                                        </p:tgtEl>
                                        <p:attrNameLst>
                                          <p:attrName>style.visibility</p:attrName>
                                        </p:attrNameLst>
                                      </p:cBhvr>
                                      <p:to>
                                        <p:strVal val="visible"/>
                                      </p:to>
                                    </p:set>
                                    <p:anim calcmode="lin" valueType="num">
                                      <p:cBhvr additive="base">
                                        <p:cTn id="241" dur="500"/>
                                        <p:tgtEl>
                                          <p:spTgt spid="49"/>
                                        </p:tgtEl>
                                        <p:attrNameLst>
                                          <p:attrName>ppt_y</p:attrName>
                                        </p:attrNameLst>
                                      </p:cBhvr>
                                      <p:tavLst>
                                        <p:tav tm="0">
                                          <p:val>
                                            <p:strVal val="#ppt_y+#ppt_h*1.125000"/>
                                          </p:val>
                                        </p:tav>
                                        <p:tav tm="100000">
                                          <p:val>
                                            <p:strVal val="#ppt_y"/>
                                          </p:val>
                                        </p:tav>
                                      </p:tavLst>
                                    </p:anim>
                                    <p:animEffect transition="in" filter="wipe(up)">
                                      <p:cBhvr>
                                        <p:cTn id="242" dur="500"/>
                                        <p:tgtEl>
                                          <p:spTgt spid="49"/>
                                        </p:tgtEl>
                                      </p:cBhvr>
                                    </p:animEffect>
                                  </p:childTnLst>
                                </p:cTn>
                              </p:par>
                              <p:par>
                                <p:cTn id="243" presetID="12" presetClass="entr" presetSubtype="4" fill="hold" nodeType="withEffect">
                                  <p:stCondLst>
                                    <p:cond delay="0"/>
                                  </p:stCondLst>
                                  <p:childTnLst>
                                    <p:set>
                                      <p:cBhvr>
                                        <p:cTn id="244" dur="1" fill="hold">
                                          <p:stCondLst>
                                            <p:cond delay="0"/>
                                          </p:stCondLst>
                                        </p:cTn>
                                        <p:tgtEl>
                                          <p:spTgt spid="50"/>
                                        </p:tgtEl>
                                        <p:attrNameLst>
                                          <p:attrName>style.visibility</p:attrName>
                                        </p:attrNameLst>
                                      </p:cBhvr>
                                      <p:to>
                                        <p:strVal val="visible"/>
                                      </p:to>
                                    </p:set>
                                    <p:anim calcmode="lin" valueType="num">
                                      <p:cBhvr additive="base">
                                        <p:cTn id="245" dur="500"/>
                                        <p:tgtEl>
                                          <p:spTgt spid="50"/>
                                        </p:tgtEl>
                                        <p:attrNameLst>
                                          <p:attrName>ppt_y</p:attrName>
                                        </p:attrNameLst>
                                      </p:cBhvr>
                                      <p:tavLst>
                                        <p:tav tm="0">
                                          <p:val>
                                            <p:strVal val="#ppt_y+#ppt_h*1.125000"/>
                                          </p:val>
                                        </p:tav>
                                        <p:tav tm="100000">
                                          <p:val>
                                            <p:strVal val="#ppt_y"/>
                                          </p:val>
                                        </p:tav>
                                      </p:tavLst>
                                    </p:anim>
                                    <p:animEffect transition="in" filter="wipe(up)">
                                      <p:cBhvr>
                                        <p:cTn id="246" dur="500"/>
                                        <p:tgtEl>
                                          <p:spTgt spid="50"/>
                                        </p:tgtEl>
                                      </p:cBhvr>
                                    </p:animEffect>
                                  </p:childTnLst>
                                </p:cTn>
                              </p:par>
                            </p:childTnLst>
                          </p:cTn>
                        </p:par>
                      </p:childTnLst>
                    </p:cTn>
                  </p:par>
                  <p:par>
                    <p:cTn id="247" fill="hold">
                      <p:stCondLst>
                        <p:cond delay="indefinite"/>
                      </p:stCondLst>
                      <p:childTnLst>
                        <p:par>
                          <p:cTn id="248" fill="hold">
                            <p:stCondLst>
                              <p:cond delay="0"/>
                            </p:stCondLst>
                            <p:childTnLst>
                              <p:par>
                                <p:cTn id="249" presetID="12" presetClass="entr" presetSubtype="4" fill="hold" grpId="0" nodeType="clickEffect">
                                  <p:stCondLst>
                                    <p:cond delay="0"/>
                                  </p:stCondLst>
                                  <p:childTnLst>
                                    <p:set>
                                      <p:cBhvr>
                                        <p:cTn id="250" dur="1" fill="hold">
                                          <p:stCondLst>
                                            <p:cond delay="0"/>
                                          </p:stCondLst>
                                        </p:cTn>
                                        <p:tgtEl>
                                          <p:spTgt spid="51"/>
                                        </p:tgtEl>
                                        <p:attrNameLst>
                                          <p:attrName>style.visibility</p:attrName>
                                        </p:attrNameLst>
                                      </p:cBhvr>
                                      <p:to>
                                        <p:strVal val="visible"/>
                                      </p:to>
                                    </p:set>
                                    <p:anim calcmode="lin" valueType="num">
                                      <p:cBhvr additive="base">
                                        <p:cTn id="251" dur="500"/>
                                        <p:tgtEl>
                                          <p:spTgt spid="51"/>
                                        </p:tgtEl>
                                        <p:attrNameLst>
                                          <p:attrName>ppt_y</p:attrName>
                                        </p:attrNameLst>
                                      </p:cBhvr>
                                      <p:tavLst>
                                        <p:tav tm="0">
                                          <p:val>
                                            <p:strVal val="#ppt_y+#ppt_h*1.125000"/>
                                          </p:val>
                                        </p:tav>
                                        <p:tav tm="100000">
                                          <p:val>
                                            <p:strVal val="#ppt_y"/>
                                          </p:val>
                                        </p:tav>
                                      </p:tavLst>
                                    </p:anim>
                                    <p:animEffect transition="in" filter="wipe(up)">
                                      <p:cBhvr>
                                        <p:cTn id="252" dur="500"/>
                                        <p:tgtEl>
                                          <p:spTgt spid="51"/>
                                        </p:tgtEl>
                                      </p:cBhvr>
                                    </p:animEffect>
                                  </p:childTnLst>
                                </p:cTn>
                              </p:par>
                            </p:childTnLst>
                          </p:cTn>
                        </p:par>
                      </p:childTnLst>
                    </p:cTn>
                  </p:par>
                  <p:par>
                    <p:cTn id="253" fill="hold">
                      <p:stCondLst>
                        <p:cond delay="indefinite"/>
                      </p:stCondLst>
                      <p:childTnLst>
                        <p:par>
                          <p:cTn id="254" fill="hold">
                            <p:stCondLst>
                              <p:cond delay="0"/>
                            </p:stCondLst>
                            <p:childTnLst>
                              <p:par>
                                <p:cTn id="255" presetID="12" presetClass="entr" presetSubtype="4" fill="hold" nodeType="clickEffect">
                                  <p:stCondLst>
                                    <p:cond delay="0"/>
                                  </p:stCondLst>
                                  <p:childTnLst>
                                    <p:set>
                                      <p:cBhvr>
                                        <p:cTn id="256" dur="1" fill="hold">
                                          <p:stCondLst>
                                            <p:cond delay="0"/>
                                          </p:stCondLst>
                                        </p:cTn>
                                        <p:tgtEl>
                                          <p:spTgt spid="8"/>
                                        </p:tgtEl>
                                        <p:attrNameLst>
                                          <p:attrName>style.visibility</p:attrName>
                                        </p:attrNameLst>
                                      </p:cBhvr>
                                      <p:to>
                                        <p:strVal val="visible"/>
                                      </p:to>
                                    </p:set>
                                    <p:anim calcmode="lin" valueType="num">
                                      <p:cBhvr additive="base">
                                        <p:cTn id="257" dur="500"/>
                                        <p:tgtEl>
                                          <p:spTgt spid="8"/>
                                        </p:tgtEl>
                                        <p:attrNameLst>
                                          <p:attrName>ppt_y</p:attrName>
                                        </p:attrNameLst>
                                      </p:cBhvr>
                                      <p:tavLst>
                                        <p:tav tm="0">
                                          <p:val>
                                            <p:strVal val="#ppt_y+#ppt_h*1.125000"/>
                                          </p:val>
                                        </p:tav>
                                        <p:tav tm="100000">
                                          <p:val>
                                            <p:strVal val="#ppt_y"/>
                                          </p:val>
                                        </p:tav>
                                      </p:tavLst>
                                    </p:anim>
                                    <p:animEffect transition="in" filter="wipe(up)">
                                      <p:cBhvr>
                                        <p:cTn id="258" dur="500"/>
                                        <p:tgtEl>
                                          <p:spTgt spid="8"/>
                                        </p:tgtEl>
                                      </p:cBhvr>
                                    </p:animEffect>
                                  </p:childTnLst>
                                </p:cTn>
                              </p:par>
                            </p:childTnLst>
                          </p:cTn>
                        </p:par>
                      </p:childTnLst>
                    </p:cTn>
                  </p:par>
                  <p:par>
                    <p:cTn id="259" fill="hold">
                      <p:stCondLst>
                        <p:cond delay="indefinite"/>
                      </p:stCondLst>
                      <p:childTnLst>
                        <p:par>
                          <p:cTn id="260" fill="hold">
                            <p:stCondLst>
                              <p:cond delay="0"/>
                            </p:stCondLst>
                            <p:childTnLst>
                              <p:par>
                                <p:cTn id="261" presetID="12" presetClass="entr" presetSubtype="4" fill="hold" grpId="0" nodeType="clickEffect">
                                  <p:stCondLst>
                                    <p:cond delay="0"/>
                                  </p:stCondLst>
                                  <p:childTnLst>
                                    <p:set>
                                      <p:cBhvr>
                                        <p:cTn id="262" dur="1" fill="hold">
                                          <p:stCondLst>
                                            <p:cond delay="0"/>
                                          </p:stCondLst>
                                        </p:cTn>
                                        <p:tgtEl>
                                          <p:spTgt spid="37"/>
                                        </p:tgtEl>
                                        <p:attrNameLst>
                                          <p:attrName>style.visibility</p:attrName>
                                        </p:attrNameLst>
                                      </p:cBhvr>
                                      <p:to>
                                        <p:strVal val="visible"/>
                                      </p:to>
                                    </p:set>
                                    <p:anim calcmode="lin" valueType="num">
                                      <p:cBhvr additive="base">
                                        <p:cTn id="263" dur="500"/>
                                        <p:tgtEl>
                                          <p:spTgt spid="37"/>
                                        </p:tgtEl>
                                        <p:attrNameLst>
                                          <p:attrName>ppt_y</p:attrName>
                                        </p:attrNameLst>
                                      </p:cBhvr>
                                      <p:tavLst>
                                        <p:tav tm="0">
                                          <p:val>
                                            <p:strVal val="#ppt_y+#ppt_h*1.125000"/>
                                          </p:val>
                                        </p:tav>
                                        <p:tav tm="100000">
                                          <p:val>
                                            <p:strVal val="#ppt_y"/>
                                          </p:val>
                                        </p:tav>
                                      </p:tavLst>
                                    </p:anim>
                                    <p:animEffect transition="in" filter="wipe(up)">
                                      <p:cBhvr>
                                        <p:cTn id="264" dur="500"/>
                                        <p:tgtEl>
                                          <p:spTgt spid="37"/>
                                        </p:tgtEl>
                                      </p:cBhvr>
                                    </p:animEffect>
                                  </p:childTnLst>
                                </p:cTn>
                              </p:par>
                            </p:childTnLst>
                          </p:cTn>
                        </p:par>
                      </p:childTnLst>
                    </p:cTn>
                  </p:par>
                  <p:par>
                    <p:cTn id="265" fill="hold">
                      <p:stCondLst>
                        <p:cond delay="indefinite"/>
                      </p:stCondLst>
                      <p:childTnLst>
                        <p:par>
                          <p:cTn id="266" fill="hold">
                            <p:stCondLst>
                              <p:cond delay="0"/>
                            </p:stCondLst>
                            <p:childTnLst>
                              <p:par>
                                <p:cTn id="267" presetID="12" presetClass="entr" presetSubtype="4" fill="hold" nodeType="clickEffect">
                                  <p:stCondLst>
                                    <p:cond delay="0"/>
                                  </p:stCondLst>
                                  <p:childTnLst>
                                    <p:set>
                                      <p:cBhvr>
                                        <p:cTn id="268" dur="1" fill="hold">
                                          <p:stCondLst>
                                            <p:cond delay="0"/>
                                          </p:stCondLst>
                                        </p:cTn>
                                        <p:tgtEl>
                                          <p:spTgt spid="38"/>
                                        </p:tgtEl>
                                        <p:attrNameLst>
                                          <p:attrName>style.visibility</p:attrName>
                                        </p:attrNameLst>
                                      </p:cBhvr>
                                      <p:to>
                                        <p:strVal val="visible"/>
                                      </p:to>
                                    </p:set>
                                    <p:anim calcmode="lin" valueType="num">
                                      <p:cBhvr additive="base">
                                        <p:cTn id="269" dur="500"/>
                                        <p:tgtEl>
                                          <p:spTgt spid="38"/>
                                        </p:tgtEl>
                                        <p:attrNameLst>
                                          <p:attrName>ppt_y</p:attrName>
                                        </p:attrNameLst>
                                      </p:cBhvr>
                                      <p:tavLst>
                                        <p:tav tm="0">
                                          <p:val>
                                            <p:strVal val="#ppt_y+#ppt_h*1.125000"/>
                                          </p:val>
                                        </p:tav>
                                        <p:tav tm="100000">
                                          <p:val>
                                            <p:strVal val="#ppt_y"/>
                                          </p:val>
                                        </p:tav>
                                      </p:tavLst>
                                    </p:anim>
                                    <p:animEffect transition="in" filter="wipe(up)">
                                      <p:cBhvr>
                                        <p:cTn id="270" dur="500"/>
                                        <p:tgtEl>
                                          <p:spTgt spid="38"/>
                                        </p:tgtEl>
                                      </p:cBhvr>
                                    </p:animEffect>
                                  </p:childTnLst>
                                </p:cTn>
                              </p:par>
                              <p:par>
                                <p:cTn id="271" presetID="12" presetClass="entr" presetSubtype="4" fill="hold" nodeType="withEffect">
                                  <p:stCondLst>
                                    <p:cond delay="0"/>
                                  </p:stCondLst>
                                  <p:childTnLst>
                                    <p:set>
                                      <p:cBhvr>
                                        <p:cTn id="272" dur="1" fill="hold">
                                          <p:stCondLst>
                                            <p:cond delay="0"/>
                                          </p:stCondLst>
                                        </p:cTn>
                                        <p:tgtEl>
                                          <p:spTgt spid="40"/>
                                        </p:tgtEl>
                                        <p:attrNameLst>
                                          <p:attrName>style.visibility</p:attrName>
                                        </p:attrNameLst>
                                      </p:cBhvr>
                                      <p:to>
                                        <p:strVal val="visible"/>
                                      </p:to>
                                    </p:set>
                                    <p:anim calcmode="lin" valueType="num">
                                      <p:cBhvr additive="base">
                                        <p:cTn id="273" dur="500"/>
                                        <p:tgtEl>
                                          <p:spTgt spid="40"/>
                                        </p:tgtEl>
                                        <p:attrNameLst>
                                          <p:attrName>ppt_y</p:attrName>
                                        </p:attrNameLst>
                                      </p:cBhvr>
                                      <p:tavLst>
                                        <p:tav tm="0">
                                          <p:val>
                                            <p:strVal val="#ppt_y+#ppt_h*1.125000"/>
                                          </p:val>
                                        </p:tav>
                                        <p:tav tm="100000">
                                          <p:val>
                                            <p:strVal val="#ppt_y"/>
                                          </p:val>
                                        </p:tav>
                                      </p:tavLst>
                                    </p:anim>
                                    <p:animEffect transition="in" filter="wipe(up)">
                                      <p:cBhvr>
                                        <p:cTn id="274" dur="500"/>
                                        <p:tgtEl>
                                          <p:spTgt spid="40"/>
                                        </p:tgtEl>
                                      </p:cBhvr>
                                    </p:animEffect>
                                  </p:childTnLst>
                                </p:cTn>
                              </p:par>
                              <p:par>
                                <p:cTn id="275" presetID="12" presetClass="entr" presetSubtype="4" fill="hold" nodeType="withEffect">
                                  <p:stCondLst>
                                    <p:cond delay="0"/>
                                  </p:stCondLst>
                                  <p:childTnLst>
                                    <p:set>
                                      <p:cBhvr>
                                        <p:cTn id="276" dur="1" fill="hold">
                                          <p:stCondLst>
                                            <p:cond delay="0"/>
                                          </p:stCondLst>
                                        </p:cTn>
                                        <p:tgtEl>
                                          <p:spTgt spid="39"/>
                                        </p:tgtEl>
                                        <p:attrNameLst>
                                          <p:attrName>style.visibility</p:attrName>
                                        </p:attrNameLst>
                                      </p:cBhvr>
                                      <p:to>
                                        <p:strVal val="visible"/>
                                      </p:to>
                                    </p:set>
                                    <p:anim calcmode="lin" valueType="num">
                                      <p:cBhvr additive="base">
                                        <p:cTn id="277" dur="500"/>
                                        <p:tgtEl>
                                          <p:spTgt spid="39"/>
                                        </p:tgtEl>
                                        <p:attrNameLst>
                                          <p:attrName>ppt_y</p:attrName>
                                        </p:attrNameLst>
                                      </p:cBhvr>
                                      <p:tavLst>
                                        <p:tav tm="0">
                                          <p:val>
                                            <p:strVal val="#ppt_y+#ppt_h*1.125000"/>
                                          </p:val>
                                        </p:tav>
                                        <p:tav tm="100000">
                                          <p:val>
                                            <p:strVal val="#ppt_y"/>
                                          </p:val>
                                        </p:tav>
                                      </p:tavLst>
                                    </p:anim>
                                    <p:animEffect transition="in" filter="wipe(up)">
                                      <p:cBhvr>
                                        <p:cTn id="278" dur="500"/>
                                        <p:tgtEl>
                                          <p:spTgt spid="39"/>
                                        </p:tgtEl>
                                      </p:cBhvr>
                                    </p:animEffect>
                                  </p:childTnLst>
                                </p:cTn>
                              </p:par>
                            </p:childTnLst>
                          </p:cTn>
                        </p:par>
                      </p:childTnLst>
                    </p:cTn>
                  </p:par>
                  <p:par>
                    <p:cTn id="279" fill="hold">
                      <p:stCondLst>
                        <p:cond delay="indefinite"/>
                      </p:stCondLst>
                      <p:childTnLst>
                        <p:par>
                          <p:cTn id="280" fill="hold">
                            <p:stCondLst>
                              <p:cond delay="0"/>
                            </p:stCondLst>
                            <p:childTnLst>
                              <p:par>
                                <p:cTn id="281" presetID="12" presetClass="entr" presetSubtype="4" fill="hold" grpId="0" nodeType="clickEffect">
                                  <p:stCondLst>
                                    <p:cond delay="0"/>
                                  </p:stCondLst>
                                  <p:childTnLst>
                                    <p:set>
                                      <p:cBhvr>
                                        <p:cTn id="282" dur="1" fill="hold">
                                          <p:stCondLst>
                                            <p:cond delay="0"/>
                                          </p:stCondLst>
                                        </p:cTn>
                                        <p:tgtEl>
                                          <p:spTgt spid="41"/>
                                        </p:tgtEl>
                                        <p:attrNameLst>
                                          <p:attrName>style.visibility</p:attrName>
                                        </p:attrNameLst>
                                      </p:cBhvr>
                                      <p:to>
                                        <p:strVal val="visible"/>
                                      </p:to>
                                    </p:set>
                                    <p:anim calcmode="lin" valueType="num">
                                      <p:cBhvr additive="base">
                                        <p:cTn id="283" dur="500"/>
                                        <p:tgtEl>
                                          <p:spTgt spid="41"/>
                                        </p:tgtEl>
                                        <p:attrNameLst>
                                          <p:attrName>ppt_y</p:attrName>
                                        </p:attrNameLst>
                                      </p:cBhvr>
                                      <p:tavLst>
                                        <p:tav tm="0">
                                          <p:val>
                                            <p:strVal val="#ppt_y+#ppt_h*1.125000"/>
                                          </p:val>
                                        </p:tav>
                                        <p:tav tm="100000">
                                          <p:val>
                                            <p:strVal val="#ppt_y"/>
                                          </p:val>
                                        </p:tav>
                                      </p:tavLst>
                                    </p:anim>
                                    <p:animEffect transition="in" filter="wipe(up)">
                                      <p:cBhvr>
                                        <p:cTn id="284" dur="500"/>
                                        <p:tgtEl>
                                          <p:spTgt spid="41"/>
                                        </p:tgtEl>
                                      </p:cBhvr>
                                    </p:animEffect>
                                  </p:childTnLst>
                                </p:cTn>
                              </p:par>
                            </p:childTnLst>
                          </p:cTn>
                        </p:par>
                      </p:childTnLst>
                    </p:cTn>
                  </p:par>
                  <p:par>
                    <p:cTn id="285" fill="hold">
                      <p:stCondLst>
                        <p:cond delay="indefinite"/>
                      </p:stCondLst>
                      <p:childTnLst>
                        <p:par>
                          <p:cTn id="286" fill="hold">
                            <p:stCondLst>
                              <p:cond delay="0"/>
                            </p:stCondLst>
                            <p:childTnLst>
                              <p:par>
                                <p:cTn id="287" presetID="12" presetClass="entr" presetSubtype="4" fill="hold" nodeType="clickEffect">
                                  <p:stCondLst>
                                    <p:cond delay="0"/>
                                  </p:stCondLst>
                                  <p:childTnLst>
                                    <p:set>
                                      <p:cBhvr>
                                        <p:cTn id="288" dur="1" fill="hold">
                                          <p:stCondLst>
                                            <p:cond delay="0"/>
                                          </p:stCondLst>
                                        </p:cTn>
                                        <p:tgtEl>
                                          <p:spTgt spid="52"/>
                                        </p:tgtEl>
                                        <p:attrNameLst>
                                          <p:attrName>style.visibility</p:attrName>
                                        </p:attrNameLst>
                                      </p:cBhvr>
                                      <p:to>
                                        <p:strVal val="visible"/>
                                      </p:to>
                                    </p:set>
                                    <p:anim calcmode="lin" valueType="num">
                                      <p:cBhvr additive="base">
                                        <p:cTn id="289" dur="500"/>
                                        <p:tgtEl>
                                          <p:spTgt spid="52"/>
                                        </p:tgtEl>
                                        <p:attrNameLst>
                                          <p:attrName>ppt_y</p:attrName>
                                        </p:attrNameLst>
                                      </p:cBhvr>
                                      <p:tavLst>
                                        <p:tav tm="0">
                                          <p:val>
                                            <p:strVal val="#ppt_y+#ppt_h*1.125000"/>
                                          </p:val>
                                        </p:tav>
                                        <p:tav tm="100000">
                                          <p:val>
                                            <p:strVal val="#ppt_y"/>
                                          </p:val>
                                        </p:tav>
                                      </p:tavLst>
                                    </p:anim>
                                    <p:animEffect transition="in" filter="wipe(up)">
                                      <p:cBhvr>
                                        <p:cTn id="290" dur="500"/>
                                        <p:tgtEl>
                                          <p:spTgt spid="52"/>
                                        </p:tgtEl>
                                      </p:cBhvr>
                                    </p:animEffect>
                                  </p:childTnLst>
                                </p:cTn>
                              </p:par>
                            </p:childTnLst>
                          </p:cTn>
                        </p:par>
                      </p:childTnLst>
                    </p:cTn>
                  </p:par>
                  <p:par>
                    <p:cTn id="291" fill="hold">
                      <p:stCondLst>
                        <p:cond delay="indefinite"/>
                      </p:stCondLst>
                      <p:childTnLst>
                        <p:par>
                          <p:cTn id="292" fill="hold">
                            <p:stCondLst>
                              <p:cond delay="0"/>
                            </p:stCondLst>
                            <p:childTnLst>
                              <p:par>
                                <p:cTn id="293" presetID="12" presetClass="entr" presetSubtype="4" fill="hold" grpId="0" nodeType="clickEffect">
                                  <p:stCondLst>
                                    <p:cond delay="0"/>
                                  </p:stCondLst>
                                  <p:childTnLst>
                                    <p:set>
                                      <p:cBhvr>
                                        <p:cTn id="294" dur="1" fill="hold">
                                          <p:stCondLst>
                                            <p:cond delay="0"/>
                                          </p:stCondLst>
                                        </p:cTn>
                                        <p:tgtEl>
                                          <p:spTgt spid="53"/>
                                        </p:tgtEl>
                                        <p:attrNameLst>
                                          <p:attrName>style.visibility</p:attrName>
                                        </p:attrNameLst>
                                      </p:cBhvr>
                                      <p:to>
                                        <p:strVal val="visible"/>
                                      </p:to>
                                    </p:set>
                                    <p:anim calcmode="lin" valueType="num">
                                      <p:cBhvr additive="base">
                                        <p:cTn id="295" dur="500"/>
                                        <p:tgtEl>
                                          <p:spTgt spid="53"/>
                                        </p:tgtEl>
                                        <p:attrNameLst>
                                          <p:attrName>ppt_y</p:attrName>
                                        </p:attrNameLst>
                                      </p:cBhvr>
                                      <p:tavLst>
                                        <p:tav tm="0">
                                          <p:val>
                                            <p:strVal val="#ppt_y+#ppt_h*1.125000"/>
                                          </p:val>
                                        </p:tav>
                                        <p:tav tm="100000">
                                          <p:val>
                                            <p:strVal val="#ppt_y"/>
                                          </p:val>
                                        </p:tav>
                                      </p:tavLst>
                                    </p:anim>
                                    <p:animEffect transition="in" filter="wipe(up)">
                                      <p:cBhvr>
                                        <p:cTn id="296" dur="500"/>
                                        <p:tgtEl>
                                          <p:spTgt spid="53"/>
                                        </p:tgtEl>
                                      </p:cBhvr>
                                    </p:animEffect>
                                  </p:childTnLst>
                                </p:cTn>
                              </p:par>
                            </p:childTnLst>
                          </p:cTn>
                        </p:par>
                      </p:childTnLst>
                    </p:cTn>
                  </p:par>
                  <p:par>
                    <p:cTn id="297" fill="hold">
                      <p:stCondLst>
                        <p:cond delay="indefinite"/>
                      </p:stCondLst>
                      <p:childTnLst>
                        <p:par>
                          <p:cTn id="298" fill="hold">
                            <p:stCondLst>
                              <p:cond delay="0"/>
                            </p:stCondLst>
                            <p:childTnLst>
                              <p:par>
                                <p:cTn id="299" presetID="12" presetClass="entr" presetSubtype="4" fill="hold" grpId="0" nodeType="clickEffect">
                                  <p:stCondLst>
                                    <p:cond delay="0"/>
                                  </p:stCondLst>
                                  <p:childTnLst>
                                    <p:set>
                                      <p:cBhvr>
                                        <p:cTn id="300" dur="1" fill="hold">
                                          <p:stCondLst>
                                            <p:cond delay="0"/>
                                          </p:stCondLst>
                                        </p:cTn>
                                        <p:tgtEl>
                                          <p:spTgt spid="69"/>
                                        </p:tgtEl>
                                        <p:attrNameLst>
                                          <p:attrName>style.visibility</p:attrName>
                                        </p:attrNameLst>
                                      </p:cBhvr>
                                      <p:to>
                                        <p:strVal val="visible"/>
                                      </p:to>
                                    </p:set>
                                    <p:anim calcmode="lin" valueType="num">
                                      <p:cBhvr additive="base">
                                        <p:cTn id="301" dur="500"/>
                                        <p:tgtEl>
                                          <p:spTgt spid="69"/>
                                        </p:tgtEl>
                                        <p:attrNameLst>
                                          <p:attrName>ppt_y</p:attrName>
                                        </p:attrNameLst>
                                      </p:cBhvr>
                                      <p:tavLst>
                                        <p:tav tm="0">
                                          <p:val>
                                            <p:strVal val="#ppt_y+#ppt_h*1.125000"/>
                                          </p:val>
                                        </p:tav>
                                        <p:tav tm="100000">
                                          <p:val>
                                            <p:strVal val="#ppt_y"/>
                                          </p:val>
                                        </p:tav>
                                      </p:tavLst>
                                    </p:anim>
                                    <p:animEffect transition="in" filter="wipe(up)">
                                      <p:cBhvr>
                                        <p:cTn id="302" dur="500"/>
                                        <p:tgtEl>
                                          <p:spTgt spid="69"/>
                                        </p:tgtEl>
                                      </p:cBhvr>
                                    </p:animEffect>
                                  </p:childTnLst>
                                </p:cTn>
                              </p:par>
                            </p:childTnLst>
                          </p:cTn>
                        </p:par>
                      </p:childTnLst>
                    </p:cTn>
                  </p:par>
                  <p:par>
                    <p:cTn id="303" fill="hold">
                      <p:stCondLst>
                        <p:cond delay="indefinite"/>
                      </p:stCondLst>
                      <p:childTnLst>
                        <p:par>
                          <p:cTn id="304" fill="hold">
                            <p:stCondLst>
                              <p:cond delay="0"/>
                            </p:stCondLst>
                            <p:childTnLst>
                              <p:par>
                                <p:cTn id="305" presetID="12" presetClass="entr" presetSubtype="4" fill="hold" nodeType="clickEffect">
                                  <p:stCondLst>
                                    <p:cond delay="0"/>
                                  </p:stCondLst>
                                  <p:childTnLst>
                                    <p:set>
                                      <p:cBhvr>
                                        <p:cTn id="306" dur="1" fill="hold">
                                          <p:stCondLst>
                                            <p:cond delay="0"/>
                                          </p:stCondLst>
                                        </p:cTn>
                                        <p:tgtEl>
                                          <p:spTgt spid="55"/>
                                        </p:tgtEl>
                                        <p:attrNameLst>
                                          <p:attrName>style.visibility</p:attrName>
                                        </p:attrNameLst>
                                      </p:cBhvr>
                                      <p:to>
                                        <p:strVal val="visible"/>
                                      </p:to>
                                    </p:set>
                                    <p:anim calcmode="lin" valueType="num">
                                      <p:cBhvr additive="base">
                                        <p:cTn id="307" dur="500"/>
                                        <p:tgtEl>
                                          <p:spTgt spid="55"/>
                                        </p:tgtEl>
                                        <p:attrNameLst>
                                          <p:attrName>ppt_y</p:attrName>
                                        </p:attrNameLst>
                                      </p:cBhvr>
                                      <p:tavLst>
                                        <p:tav tm="0">
                                          <p:val>
                                            <p:strVal val="#ppt_y+#ppt_h*1.125000"/>
                                          </p:val>
                                        </p:tav>
                                        <p:tav tm="100000">
                                          <p:val>
                                            <p:strVal val="#ppt_y"/>
                                          </p:val>
                                        </p:tav>
                                      </p:tavLst>
                                    </p:anim>
                                    <p:animEffect transition="in" filter="wipe(up)">
                                      <p:cBhvr>
                                        <p:cTn id="308" dur="500"/>
                                        <p:tgtEl>
                                          <p:spTgt spid="55"/>
                                        </p:tgtEl>
                                      </p:cBhvr>
                                    </p:animEffect>
                                  </p:childTnLst>
                                </p:cTn>
                              </p:par>
                              <p:par>
                                <p:cTn id="309" presetID="12" presetClass="entr" presetSubtype="4" fill="hold" nodeType="withEffect">
                                  <p:stCondLst>
                                    <p:cond delay="0"/>
                                  </p:stCondLst>
                                  <p:childTnLst>
                                    <p:set>
                                      <p:cBhvr>
                                        <p:cTn id="310" dur="1" fill="hold">
                                          <p:stCondLst>
                                            <p:cond delay="0"/>
                                          </p:stCondLst>
                                        </p:cTn>
                                        <p:tgtEl>
                                          <p:spTgt spid="54"/>
                                        </p:tgtEl>
                                        <p:attrNameLst>
                                          <p:attrName>style.visibility</p:attrName>
                                        </p:attrNameLst>
                                      </p:cBhvr>
                                      <p:to>
                                        <p:strVal val="visible"/>
                                      </p:to>
                                    </p:set>
                                    <p:anim calcmode="lin" valueType="num">
                                      <p:cBhvr additive="base">
                                        <p:cTn id="311" dur="500"/>
                                        <p:tgtEl>
                                          <p:spTgt spid="54"/>
                                        </p:tgtEl>
                                        <p:attrNameLst>
                                          <p:attrName>ppt_y</p:attrName>
                                        </p:attrNameLst>
                                      </p:cBhvr>
                                      <p:tavLst>
                                        <p:tav tm="0">
                                          <p:val>
                                            <p:strVal val="#ppt_y+#ppt_h*1.125000"/>
                                          </p:val>
                                        </p:tav>
                                        <p:tav tm="100000">
                                          <p:val>
                                            <p:strVal val="#ppt_y"/>
                                          </p:val>
                                        </p:tav>
                                      </p:tavLst>
                                    </p:anim>
                                    <p:animEffect transition="in" filter="wipe(up)">
                                      <p:cBhvr>
                                        <p:cTn id="312" dur="500"/>
                                        <p:tgtEl>
                                          <p:spTgt spid="54"/>
                                        </p:tgtEl>
                                      </p:cBhvr>
                                    </p:animEffect>
                                  </p:childTnLst>
                                </p:cTn>
                              </p:par>
                            </p:childTnLst>
                          </p:cTn>
                        </p:par>
                      </p:childTnLst>
                    </p:cTn>
                  </p:par>
                  <p:par>
                    <p:cTn id="313" fill="hold">
                      <p:stCondLst>
                        <p:cond delay="indefinite"/>
                      </p:stCondLst>
                      <p:childTnLst>
                        <p:par>
                          <p:cTn id="314" fill="hold">
                            <p:stCondLst>
                              <p:cond delay="0"/>
                            </p:stCondLst>
                            <p:childTnLst>
                              <p:par>
                                <p:cTn id="315" presetID="12" presetClass="entr" presetSubtype="4" fill="hold" grpId="0" nodeType="clickEffect">
                                  <p:stCondLst>
                                    <p:cond delay="0"/>
                                  </p:stCondLst>
                                  <p:childTnLst>
                                    <p:set>
                                      <p:cBhvr>
                                        <p:cTn id="316" dur="1" fill="hold">
                                          <p:stCondLst>
                                            <p:cond delay="0"/>
                                          </p:stCondLst>
                                        </p:cTn>
                                        <p:tgtEl>
                                          <p:spTgt spid="56"/>
                                        </p:tgtEl>
                                        <p:attrNameLst>
                                          <p:attrName>style.visibility</p:attrName>
                                        </p:attrNameLst>
                                      </p:cBhvr>
                                      <p:to>
                                        <p:strVal val="visible"/>
                                      </p:to>
                                    </p:set>
                                    <p:anim calcmode="lin" valueType="num">
                                      <p:cBhvr additive="base">
                                        <p:cTn id="317" dur="500"/>
                                        <p:tgtEl>
                                          <p:spTgt spid="56"/>
                                        </p:tgtEl>
                                        <p:attrNameLst>
                                          <p:attrName>ppt_y</p:attrName>
                                        </p:attrNameLst>
                                      </p:cBhvr>
                                      <p:tavLst>
                                        <p:tav tm="0">
                                          <p:val>
                                            <p:strVal val="#ppt_y+#ppt_h*1.125000"/>
                                          </p:val>
                                        </p:tav>
                                        <p:tav tm="100000">
                                          <p:val>
                                            <p:strVal val="#ppt_y"/>
                                          </p:val>
                                        </p:tav>
                                      </p:tavLst>
                                    </p:anim>
                                    <p:animEffect transition="in" filter="wipe(up)">
                                      <p:cBhvr>
                                        <p:cTn id="318" dur="500"/>
                                        <p:tgtEl>
                                          <p:spTgt spid="56"/>
                                        </p:tgtEl>
                                      </p:cBhvr>
                                    </p:animEffect>
                                  </p:childTnLst>
                                </p:cTn>
                              </p:par>
                            </p:childTnLst>
                          </p:cTn>
                        </p:par>
                      </p:childTnLst>
                    </p:cTn>
                  </p:par>
                  <p:par>
                    <p:cTn id="319" fill="hold">
                      <p:stCondLst>
                        <p:cond delay="indefinite"/>
                      </p:stCondLst>
                      <p:childTnLst>
                        <p:par>
                          <p:cTn id="320" fill="hold">
                            <p:stCondLst>
                              <p:cond delay="0"/>
                            </p:stCondLst>
                            <p:childTnLst>
                              <p:par>
                                <p:cTn id="321" presetID="12" presetClass="entr" presetSubtype="4" fill="hold" nodeType="clickEffect">
                                  <p:stCondLst>
                                    <p:cond delay="0"/>
                                  </p:stCondLst>
                                  <p:childTnLst>
                                    <p:set>
                                      <p:cBhvr>
                                        <p:cTn id="322" dur="1" fill="hold">
                                          <p:stCondLst>
                                            <p:cond delay="0"/>
                                          </p:stCondLst>
                                        </p:cTn>
                                        <p:tgtEl>
                                          <p:spTgt spid="57"/>
                                        </p:tgtEl>
                                        <p:attrNameLst>
                                          <p:attrName>style.visibility</p:attrName>
                                        </p:attrNameLst>
                                      </p:cBhvr>
                                      <p:to>
                                        <p:strVal val="visible"/>
                                      </p:to>
                                    </p:set>
                                    <p:anim calcmode="lin" valueType="num">
                                      <p:cBhvr additive="base">
                                        <p:cTn id="323" dur="500"/>
                                        <p:tgtEl>
                                          <p:spTgt spid="57"/>
                                        </p:tgtEl>
                                        <p:attrNameLst>
                                          <p:attrName>ppt_y</p:attrName>
                                        </p:attrNameLst>
                                      </p:cBhvr>
                                      <p:tavLst>
                                        <p:tav tm="0">
                                          <p:val>
                                            <p:strVal val="#ppt_y+#ppt_h*1.125000"/>
                                          </p:val>
                                        </p:tav>
                                        <p:tav tm="100000">
                                          <p:val>
                                            <p:strVal val="#ppt_y"/>
                                          </p:val>
                                        </p:tav>
                                      </p:tavLst>
                                    </p:anim>
                                    <p:animEffect transition="in" filter="wipe(up)">
                                      <p:cBhvr>
                                        <p:cTn id="324" dur="500"/>
                                        <p:tgtEl>
                                          <p:spTgt spid="57"/>
                                        </p:tgtEl>
                                      </p:cBhvr>
                                    </p:animEffect>
                                  </p:childTnLst>
                                </p:cTn>
                              </p:par>
                            </p:childTnLst>
                          </p:cTn>
                        </p:par>
                      </p:childTnLst>
                    </p:cTn>
                  </p:par>
                  <p:par>
                    <p:cTn id="325" fill="hold">
                      <p:stCondLst>
                        <p:cond delay="indefinite"/>
                      </p:stCondLst>
                      <p:childTnLst>
                        <p:par>
                          <p:cTn id="326" fill="hold">
                            <p:stCondLst>
                              <p:cond delay="0"/>
                            </p:stCondLst>
                            <p:childTnLst>
                              <p:par>
                                <p:cTn id="327" presetID="12" presetClass="entr" presetSubtype="4" fill="hold" grpId="0" nodeType="clickEffect">
                                  <p:stCondLst>
                                    <p:cond delay="0"/>
                                  </p:stCondLst>
                                  <p:childTnLst>
                                    <p:set>
                                      <p:cBhvr>
                                        <p:cTn id="328" dur="1" fill="hold">
                                          <p:stCondLst>
                                            <p:cond delay="0"/>
                                          </p:stCondLst>
                                        </p:cTn>
                                        <p:tgtEl>
                                          <p:spTgt spid="58"/>
                                        </p:tgtEl>
                                        <p:attrNameLst>
                                          <p:attrName>style.visibility</p:attrName>
                                        </p:attrNameLst>
                                      </p:cBhvr>
                                      <p:to>
                                        <p:strVal val="visible"/>
                                      </p:to>
                                    </p:set>
                                    <p:anim calcmode="lin" valueType="num">
                                      <p:cBhvr additive="base">
                                        <p:cTn id="329" dur="500"/>
                                        <p:tgtEl>
                                          <p:spTgt spid="58"/>
                                        </p:tgtEl>
                                        <p:attrNameLst>
                                          <p:attrName>ppt_y</p:attrName>
                                        </p:attrNameLst>
                                      </p:cBhvr>
                                      <p:tavLst>
                                        <p:tav tm="0">
                                          <p:val>
                                            <p:strVal val="#ppt_y+#ppt_h*1.125000"/>
                                          </p:val>
                                        </p:tav>
                                        <p:tav tm="100000">
                                          <p:val>
                                            <p:strVal val="#ppt_y"/>
                                          </p:val>
                                        </p:tav>
                                      </p:tavLst>
                                    </p:anim>
                                    <p:animEffect transition="in" filter="wipe(up)">
                                      <p:cBhvr>
                                        <p:cTn id="330" dur="500"/>
                                        <p:tgtEl>
                                          <p:spTgt spid="58"/>
                                        </p:tgtEl>
                                      </p:cBhvr>
                                    </p:animEffect>
                                  </p:childTnLst>
                                </p:cTn>
                              </p:par>
                            </p:childTnLst>
                          </p:cTn>
                        </p:par>
                      </p:childTnLst>
                    </p:cTn>
                  </p:par>
                  <p:par>
                    <p:cTn id="331" fill="hold">
                      <p:stCondLst>
                        <p:cond delay="indefinite"/>
                      </p:stCondLst>
                      <p:childTnLst>
                        <p:par>
                          <p:cTn id="332" fill="hold">
                            <p:stCondLst>
                              <p:cond delay="0"/>
                            </p:stCondLst>
                            <p:childTnLst>
                              <p:par>
                                <p:cTn id="333" presetID="12" presetClass="entr" presetSubtype="4" fill="hold" nodeType="clickEffect">
                                  <p:stCondLst>
                                    <p:cond delay="0"/>
                                  </p:stCondLst>
                                  <p:childTnLst>
                                    <p:set>
                                      <p:cBhvr>
                                        <p:cTn id="334" dur="1" fill="hold">
                                          <p:stCondLst>
                                            <p:cond delay="0"/>
                                          </p:stCondLst>
                                        </p:cTn>
                                        <p:tgtEl>
                                          <p:spTgt spid="59"/>
                                        </p:tgtEl>
                                        <p:attrNameLst>
                                          <p:attrName>style.visibility</p:attrName>
                                        </p:attrNameLst>
                                      </p:cBhvr>
                                      <p:to>
                                        <p:strVal val="visible"/>
                                      </p:to>
                                    </p:set>
                                    <p:anim calcmode="lin" valueType="num">
                                      <p:cBhvr additive="base">
                                        <p:cTn id="335" dur="500"/>
                                        <p:tgtEl>
                                          <p:spTgt spid="59"/>
                                        </p:tgtEl>
                                        <p:attrNameLst>
                                          <p:attrName>ppt_y</p:attrName>
                                        </p:attrNameLst>
                                      </p:cBhvr>
                                      <p:tavLst>
                                        <p:tav tm="0">
                                          <p:val>
                                            <p:strVal val="#ppt_y+#ppt_h*1.125000"/>
                                          </p:val>
                                        </p:tav>
                                        <p:tav tm="100000">
                                          <p:val>
                                            <p:strVal val="#ppt_y"/>
                                          </p:val>
                                        </p:tav>
                                      </p:tavLst>
                                    </p:anim>
                                    <p:animEffect transition="in" filter="wipe(up)">
                                      <p:cBhvr>
                                        <p:cTn id="336" dur="500"/>
                                        <p:tgtEl>
                                          <p:spTgt spid="59"/>
                                        </p:tgtEl>
                                      </p:cBhvr>
                                    </p:animEffect>
                                  </p:childTnLst>
                                </p:cTn>
                              </p:par>
                              <p:par>
                                <p:cTn id="337" presetID="12" presetClass="entr" presetSubtype="4" fill="hold" nodeType="withEffect">
                                  <p:stCondLst>
                                    <p:cond delay="0"/>
                                  </p:stCondLst>
                                  <p:childTnLst>
                                    <p:set>
                                      <p:cBhvr>
                                        <p:cTn id="338" dur="1" fill="hold">
                                          <p:stCondLst>
                                            <p:cond delay="0"/>
                                          </p:stCondLst>
                                        </p:cTn>
                                        <p:tgtEl>
                                          <p:spTgt spid="60"/>
                                        </p:tgtEl>
                                        <p:attrNameLst>
                                          <p:attrName>style.visibility</p:attrName>
                                        </p:attrNameLst>
                                      </p:cBhvr>
                                      <p:to>
                                        <p:strVal val="visible"/>
                                      </p:to>
                                    </p:set>
                                    <p:anim calcmode="lin" valueType="num">
                                      <p:cBhvr additive="base">
                                        <p:cTn id="339" dur="500"/>
                                        <p:tgtEl>
                                          <p:spTgt spid="60"/>
                                        </p:tgtEl>
                                        <p:attrNameLst>
                                          <p:attrName>ppt_y</p:attrName>
                                        </p:attrNameLst>
                                      </p:cBhvr>
                                      <p:tavLst>
                                        <p:tav tm="0">
                                          <p:val>
                                            <p:strVal val="#ppt_y+#ppt_h*1.125000"/>
                                          </p:val>
                                        </p:tav>
                                        <p:tav tm="100000">
                                          <p:val>
                                            <p:strVal val="#ppt_y"/>
                                          </p:val>
                                        </p:tav>
                                      </p:tavLst>
                                    </p:anim>
                                    <p:animEffect transition="in" filter="wipe(up)">
                                      <p:cBhvr>
                                        <p:cTn id="340" dur="500"/>
                                        <p:tgtEl>
                                          <p:spTgt spid="60"/>
                                        </p:tgtEl>
                                      </p:cBhvr>
                                    </p:animEffect>
                                  </p:childTnLst>
                                </p:cTn>
                              </p:par>
                            </p:childTnLst>
                          </p:cTn>
                        </p:par>
                      </p:childTnLst>
                    </p:cTn>
                  </p:par>
                  <p:par>
                    <p:cTn id="341" fill="hold">
                      <p:stCondLst>
                        <p:cond delay="indefinite"/>
                      </p:stCondLst>
                      <p:childTnLst>
                        <p:par>
                          <p:cTn id="342" fill="hold">
                            <p:stCondLst>
                              <p:cond delay="0"/>
                            </p:stCondLst>
                            <p:childTnLst>
                              <p:par>
                                <p:cTn id="343" presetID="12" presetClass="entr" presetSubtype="4" fill="hold" grpId="0" nodeType="clickEffect">
                                  <p:stCondLst>
                                    <p:cond delay="0"/>
                                  </p:stCondLst>
                                  <p:childTnLst>
                                    <p:set>
                                      <p:cBhvr>
                                        <p:cTn id="344" dur="1" fill="hold">
                                          <p:stCondLst>
                                            <p:cond delay="0"/>
                                          </p:stCondLst>
                                        </p:cTn>
                                        <p:tgtEl>
                                          <p:spTgt spid="61"/>
                                        </p:tgtEl>
                                        <p:attrNameLst>
                                          <p:attrName>style.visibility</p:attrName>
                                        </p:attrNameLst>
                                      </p:cBhvr>
                                      <p:to>
                                        <p:strVal val="visible"/>
                                      </p:to>
                                    </p:set>
                                    <p:anim calcmode="lin" valueType="num">
                                      <p:cBhvr additive="base">
                                        <p:cTn id="345" dur="500"/>
                                        <p:tgtEl>
                                          <p:spTgt spid="61"/>
                                        </p:tgtEl>
                                        <p:attrNameLst>
                                          <p:attrName>ppt_y</p:attrName>
                                        </p:attrNameLst>
                                      </p:cBhvr>
                                      <p:tavLst>
                                        <p:tav tm="0">
                                          <p:val>
                                            <p:strVal val="#ppt_y+#ppt_h*1.125000"/>
                                          </p:val>
                                        </p:tav>
                                        <p:tav tm="100000">
                                          <p:val>
                                            <p:strVal val="#ppt_y"/>
                                          </p:val>
                                        </p:tav>
                                      </p:tavLst>
                                    </p:anim>
                                    <p:animEffect transition="in" filter="wipe(up)">
                                      <p:cBhvr>
                                        <p:cTn id="346" dur="500"/>
                                        <p:tgtEl>
                                          <p:spTgt spid="61"/>
                                        </p:tgtEl>
                                      </p:cBhvr>
                                    </p:animEffect>
                                  </p:childTnLst>
                                </p:cTn>
                              </p:par>
                            </p:childTnLst>
                          </p:cTn>
                        </p:par>
                      </p:childTnLst>
                    </p:cTn>
                  </p:par>
                  <p:par>
                    <p:cTn id="347" fill="hold">
                      <p:stCondLst>
                        <p:cond delay="indefinite"/>
                      </p:stCondLst>
                      <p:childTnLst>
                        <p:par>
                          <p:cTn id="348" fill="hold">
                            <p:stCondLst>
                              <p:cond delay="0"/>
                            </p:stCondLst>
                            <p:childTnLst>
                              <p:par>
                                <p:cTn id="349" presetID="12" presetClass="entr" presetSubtype="4" fill="hold" nodeType="clickEffect">
                                  <p:stCondLst>
                                    <p:cond delay="0"/>
                                  </p:stCondLst>
                                  <p:childTnLst>
                                    <p:set>
                                      <p:cBhvr>
                                        <p:cTn id="350" dur="1" fill="hold">
                                          <p:stCondLst>
                                            <p:cond delay="0"/>
                                          </p:stCondLst>
                                        </p:cTn>
                                        <p:tgtEl>
                                          <p:spTgt spid="62"/>
                                        </p:tgtEl>
                                        <p:attrNameLst>
                                          <p:attrName>style.visibility</p:attrName>
                                        </p:attrNameLst>
                                      </p:cBhvr>
                                      <p:to>
                                        <p:strVal val="visible"/>
                                      </p:to>
                                    </p:set>
                                    <p:anim calcmode="lin" valueType="num">
                                      <p:cBhvr additive="base">
                                        <p:cTn id="351" dur="500"/>
                                        <p:tgtEl>
                                          <p:spTgt spid="62"/>
                                        </p:tgtEl>
                                        <p:attrNameLst>
                                          <p:attrName>ppt_y</p:attrName>
                                        </p:attrNameLst>
                                      </p:cBhvr>
                                      <p:tavLst>
                                        <p:tav tm="0">
                                          <p:val>
                                            <p:strVal val="#ppt_y+#ppt_h*1.125000"/>
                                          </p:val>
                                        </p:tav>
                                        <p:tav tm="100000">
                                          <p:val>
                                            <p:strVal val="#ppt_y"/>
                                          </p:val>
                                        </p:tav>
                                      </p:tavLst>
                                    </p:anim>
                                    <p:animEffect transition="in" filter="wipe(up)">
                                      <p:cBhvr>
                                        <p:cTn id="352" dur="500"/>
                                        <p:tgtEl>
                                          <p:spTgt spid="62"/>
                                        </p:tgtEl>
                                      </p:cBhvr>
                                    </p:animEffect>
                                  </p:childTnLst>
                                </p:cTn>
                              </p:par>
                            </p:childTnLst>
                          </p:cTn>
                        </p:par>
                      </p:childTnLst>
                    </p:cTn>
                  </p:par>
                  <p:par>
                    <p:cTn id="353" fill="hold">
                      <p:stCondLst>
                        <p:cond delay="indefinite"/>
                      </p:stCondLst>
                      <p:childTnLst>
                        <p:par>
                          <p:cTn id="354" fill="hold">
                            <p:stCondLst>
                              <p:cond delay="0"/>
                            </p:stCondLst>
                            <p:childTnLst>
                              <p:par>
                                <p:cTn id="355" presetID="12" presetClass="entr" presetSubtype="4" fill="hold" grpId="0" nodeType="clickEffect">
                                  <p:stCondLst>
                                    <p:cond delay="0"/>
                                  </p:stCondLst>
                                  <p:childTnLst>
                                    <p:set>
                                      <p:cBhvr>
                                        <p:cTn id="356" dur="1" fill="hold">
                                          <p:stCondLst>
                                            <p:cond delay="0"/>
                                          </p:stCondLst>
                                        </p:cTn>
                                        <p:tgtEl>
                                          <p:spTgt spid="63"/>
                                        </p:tgtEl>
                                        <p:attrNameLst>
                                          <p:attrName>style.visibility</p:attrName>
                                        </p:attrNameLst>
                                      </p:cBhvr>
                                      <p:to>
                                        <p:strVal val="visible"/>
                                      </p:to>
                                    </p:set>
                                    <p:anim calcmode="lin" valueType="num">
                                      <p:cBhvr additive="base">
                                        <p:cTn id="357" dur="500"/>
                                        <p:tgtEl>
                                          <p:spTgt spid="63"/>
                                        </p:tgtEl>
                                        <p:attrNameLst>
                                          <p:attrName>ppt_y</p:attrName>
                                        </p:attrNameLst>
                                      </p:cBhvr>
                                      <p:tavLst>
                                        <p:tav tm="0">
                                          <p:val>
                                            <p:strVal val="#ppt_y+#ppt_h*1.125000"/>
                                          </p:val>
                                        </p:tav>
                                        <p:tav tm="100000">
                                          <p:val>
                                            <p:strVal val="#ppt_y"/>
                                          </p:val>
                                        </p:tav>
                                      </p:tavLst>
                                    </p:anim>
                                    <p:animEffect transition="in" filter="wipe(up)">
                                      <p:cBhvr>
                                        <p:cTn id="358" dur="500"/>
                                        <p:tgtEl>
                                          <p:spTgt spid="63"/>
                                        </p:tgtEl>
                                      </p:cBhvr>
                                    </p:animEffect>
                                  </p:childTnLst>
                                </p:cTn>
                              </p:par>
                            </p:childTnLst>
                          </p:cTn>
                        </p:par>
                      </p:childTnLst>
                    </p:cTn>
                  </p:par>
                  <p:par>
                    <p:cTn id="359" fill="hold">
                      <p:stCondLst>
                        <p:cond delay="indefinite"/>
                      </p:stCondLst>
                      <p:childTnLst>
                        <p:par>
                          <p:cTn id="360" fill="hold">
                            <p:stCondLst>
                              <p:cond delay="0"/>
                            </p:stCondLst>
                            <p:childTnLst>
                              <p:par>
                                <p:cTn id="361" presetID="12" presetClass="entr" presetSubtype="4" fill="hold" nodeType="clickEffect">
                                  <p:stCondLst>
                                    <p:cond delay="0"/>
                                  </p:stCondLst>
                                  <p:childTnLst>
                                    <p:set>
                                      <p:cBhvr>
                                        <p:cTn id="362" dur="1" fill="hold">
                                          <p:stCondLst>
                                            <p:cond delay="0"/>
                                          </p:stCondLst>
                                        </p:cTn>
                                        <p:tgtEl>
                                          <p:spTgt spid="64"/>
                                        </p:tgtEl>
                                        <p:attrNameLst>
                                          <p:attrName>style.visibility</p:attrName>
                                        </p:attrNameLst>
                                      </p:cBhvr>
                                      <p:to>
                                        <p:strVal val="visible"/>
                                      </p:to>
                                    </p:set>
                                    <p:anim calcmode="lin" valueType="num">
                                      <p:cBhvr additive="base">
                                        <p:cTn id="363" dur="500"/>
                                        <p:tgtEl>
                                          <p:spTgt spid="64"/>
                                        </p:tgtEl>
                                        <p:attrNameLst>
                                          <p:attrName>ppt_y</p:attrName>
                                        </p:attrNameLst>
                                      </p:cBhvr>
                                      <p:tavLst>
                                        <p:tav tm="0">
                                          <p:val>
                                            <p:strVal val="#ppt_y+#ppt_h*1.125000"/>
                                          </p:val>
                                        </p:tav>
                                        <p:tav tm="100000">
                                          <p:val>
                                            <p:strVal val="#ppt_y"/>
                                          </p:val>
                                        </p:tav>
                                      </p:tavLst>
                                    </p:anim>
                                    <p:animEffect transition="in" filter="wipe(up)">
                                      <p:cBhvr>
                                        <p:cTn id="364" dur="500"/>
                                        <p:tgtEl>
                                          <p:spTgt spid="64"/>
                                        </p:tgtEl>
                                      </p:cBhvr>
                                    </p:animEffect>
                                  </p:childTnLst>
                                </p:cTn>
                              </p:par>
                            </p:childTnLst>
                          </p:cTn>
                        </p:par>
                      </p:childTnLst>
                    </p:cTn>
                  </p:par>
                  <p:par>
                    <p:cTn id="365" fill="hold">
                      <p:stCondLst>
                        <p:cond delay="indefinite"/>
                      </p:stCondLst>
                      <p:childTnLst>
                        <p:par>
                          <p:cTn id="366" fill="hold">
                            <p:stCondLst>
                              <p:cond delay="0"/>
                            </p:stCondLst>
                            <p:childTnLst>
                              <p:par>
                                <p:cTn id="367" presetID="12" presetClass="entr" presetSubtype="4" fill="hold" grpId="0" nodeType="clickEffect">
                                  <p:stCondLst>
                                    <p:cond delay="0"/>
                                  </p:stCondLst>
                                  <p:childTnLst>
                                    <p:set>
                                      <p:cBhvr>
                                        <p:cTn id="368" dur="1" fill="hold">
                                          <p:stCondLst>
                                            <p:cond delay="0"/>
                                          </p:stCondLst>
                                        </p:cTn>
                                        <p:tgtEl>
                                          <p:spTgt spid="65"/>
                                        </p:tgtEl>
                                        <p:attrNameLst>
                                          <p:attrName>style.visibility</p:attrName>
                                        </p:attrNameLst>
                                      </p:cBhvr>
                                      <p:to>
                                        <p:strVal val="visible"/>
                                      </p:to>
                                    </p:set>
                                    <p:anim calcmode="lin" valueType="num">
                                      <p:cBhvr additive="base">
                                        <p:cTn id="369" dur="500"/>
                                        <p:tgtEl>
                                          <p:spTgt spid="65"/>
                                        </p:tgtEl>
                                        <p:attrNameLst>
                                          <p:attrName>ppt_y</p:attrName>
                                        </p:attrNameLst>
                                      </p:cBhvr>
                                      <p:tavLst>
                                        <p:tav tm="0">
                                          <p:val>
                                            <p:strVal val="#ppt_y+#ppt_h*1.125000"/>
                                          </p:val>
                                        </p:tav>
                                        <p:tav tm="100000">
                                          <p:val>
                                            <p:strVal val="#ppt_y"/>
                                          </p:val>
                                        </p:tav>
                                      </p:tavLst>
                                    </p:anim>
                                    <p:animEffect transition="in" filter="wipe(up)">
                                      <p:cBhvr>
                                        <p:cTn id="370" dur="500"/>
                                        <p:tgtEl>
                                          <p:spTgt spid="65"/>
                                        </p:tgtEl>
                                      </p:cBhvr>
                                    </p:animEffect>
                                  </p:childTnLst>
                                </p:cTn>
                              </p:par>
                            </p:childTnLst>
                          </p:cTn>
                        </p:par>
                      </p:childTnLst>
                    </p:cTn>
                  </p:par>
                  <p:par>
                    <p:cTn id="371" fill="hold">
                      <p:stCondLst>
                        <p:cond delay="indefinite"/>
                      </p:stCondLst>
                      <p:childTnLst>
                        <p:par>
                          <p:cTn id="372" fill="hold">
                            <p:stCondLst>
                              <p:cond delay="0"/>
                            </p:stCondLst>
                            <p:childTnLst>
                              <p:par>
                                <p:cTn id="373" presetID="12" presetClass="entr" presetSubtype="4" fill="hold" nodeType="clickEffect">
                                  <p:stCondLst>
                                    <p:cond delay="0"/>
                                  </p:stCondLst>
                                  <p:childTnLst>
                                    <p:set>
                                      <p:cBhvr>
                                        <p:cTn id="374" dur="1" fill="hold">
                                          <p:stCondLst>
                                            <p:cond delay="0"/>
                                          </p:stCondLst>
                                        </p:cTn>
                                        <p:tgtEl>
                                          <p:spTgt spid="66"/>
                                        </p:tgtEl>
                                        <p:attrNameLst>
                                          <p:attrName>style.visibility</p:attrName>
                                        </p:attrNameLst>
                                      </p:cBhvr>
                                      <p:to>
                                        <p:strVal val="visible"/>
                                      </p:to>
                                    </p:set>
                                    <p:anim calcmode="lin" valueType="num">
                                      <p:cBhvr additive="base">
                                        <p:cTn id="375" dur="500"/>
                                        <p:tgtEl>
                                          <p:spTgt spid="66"/>
                                        </p:tgtEl>
                                        <p:attrNameLst>
                                          <p:attrName>ppt_y</p:attrName>
                                        </p:attrNameLst>
                                      </p:cBhvr>
                                      <p:tavLst>
                                        <p:tav tm="0">
                                          <p:val>
                                            <p:strVal val="#ppt_y+#ppt_h*1.125000"/>
                                          </p:val>
                                        </p:tav>
                                        <p:tav tm="100000">
                                          <p:val>
                                            <p:strVal val="#ppt_y"/>
                                          </p:val>
                                        </p:tav>
                                      </p:tavLst>
                                    </p:anim>
                                    <p:animEffect transition="in" filter="wipe(up)">
                                      <p:cBhvr>
                                        <p:cTn id="376" dur="500"/>
                                        <p:tgtEl>
                                          <p:spTgt spid="66"/>
                                        </p:tgtEl>
                                      </p:cBhvr>
                                    </p:animEffect>
                                  </p:childTnLst>
                                </p:cTn>
                              </p:par>
                              <p:par>
                                <p:cTn id="377" presetID="12" presetClass="entr" presetSubtype="4" fill="hold" nodeType="withEffect">
                                  <p:stCondLst>
                                    <p:cond delay="0"/>
                                  </p:stCondLst>
                                  <p:childTnLst>
                                    <p:set>
                                      <p:cBhvr>
                                        <p:cTn id="378" dur="1" fill="hold">
                                          <p:stCondLst>
                                            <p:cond delay="0"/>
                                          </p:stCondLst>
                                        </p:cTn>
                                        <p:tgtEl>
                                          <p:spTgt spid="67"/>
                                        </p:tgtEl>
                                        <p:attrNameLst>
                                          <p:attrName>style.visibility</p:attrName>
                                        </p:attrNameLst>
                                      </p:cBhvr>
                                      <p:to>
                                        <p:strVal val="visible"/>
                                      </p:to>
                                    </p:set>
                                    <p:anim calcmode="lin" valueType="num">
                                      <p:cBhvr additive="base">
                                        <p:cTn id="379" dur="500"/>
                                        <p:tgtEl>
                                          <p:spTgt spid="67"/>
                                        </p:tgtEl>
                                        <p:attrNameLst>
                                          <p:attrName>ppt_y</p:attrName>
                                        </p:attrNameLst>
                                      </p:cBhvr>
                                      <p:tavLst>
                                        <p:tav tm="0">
                                          <p:val>
                                            <p:strVal val="#ppt_y+#ppt_h*1.125000"/>
                                          </p:val>
                                        </p:tav>
                                        <p:tav tm="100000">
                                          <p:val>
                                            <p:strVal val="#ppt_y"/>
                                          </p:val>
                                        </p:tav>
                                      </p:tavLst>
                                    </p:anim>
                                    <p:animEffect transition="in" filter="wipe(up)">
                                      <p:cBhvr>
                                        <p:cTn id="380" dur="500"/>
                                        <p:tgtEl>
                                          <p:spTgt spid="67"/>
                                        </p:tgtEl>
                                      </p:cBhvr>
                                    </p:animEffect>
                                  </p:childTnLst>
                                </p:cTn>
                              </p:par>
                            </p:childTnLst>
                          </p:cTn>
                        </p:par>
                      </p:childTnLst>
                    </p:cTn>
                  </p:par>
                  <p:par>
                    <p:cTn id="381" fill="hold">
                      <p:stCondLst>
                        <p:cond delay="indefinite"/>
                      </p:stCondLst>
                      <p:childTnLst>
                        <p:par>
                          <p:cTn id="382" fill="hold">
                            <p:stCondLst>
                              <p:cond delay="0"/>
                            </p:stCondLst>
                            <p:childTnLst>
                              <p:par>
                                <p:cTn id="383" presetID="12" presetClass="entr" presetSubtype="4" fill="hold" grpId="0" nodeType="clickEffect">
                                  <p:stCondLst>
                                    <p:cond delay="0"/>
                                  </p:stCondLst>
                                  <p:childTnLst>
                                    <p:set>
                                      <p:cBhvr>
                                        <p:cTn id="384" dur="1" fill="hold">
                                          <p:stCondLst>
                                            <p:cond delay="0"/>
                                          </p:stCondLst>
                                        </p:cTn>
                                        <p:tgtEl>
                                          <p:spTgt spid="68"/>
                                        </p:tgtEl>
                                        <p:attrNameLst>
                                          <p:attrName>style.visibility</p:attrName>
                                        </p:attrNameLst>
                                      </p:cBhvr>
                                      <p:to>
                                        <p:strVal val="visible"/>
                                      </p:to>
                                    </p:set>
                                    <p:anim calcmode="lin" valueType="num">
                                      <p:cBhvr additive="base">
                                        <p:cTn id="385" dur="500"/>
                                        <p:tgtEl>
                                          <p:spTgt spid="68"/>
                                        </p:tgtEl>
                                        <p:attrNameLst>
                                          <p:attrName>ppt_y</p:attrName>
                                        </p:attrNameLst>
                                      </p:cBhvr>
                                      <p:tavLst>
                                        <p:tav tm="0">
                                          <p:val>
                                            <p:strVal val="#ppt_y+#ppt_h*1.125000"/>
                                          </p:val>
                                        </p:tav>
                                        <p:tav tm="100000">
                                          <p:val>
                                            <p:strVal val="#ppt_y"/>
                                          </p:val>
                                        </p:tav>
                                      </p:tavLst>
                                    </p:anim>
                                    <p:animEffect transition="in" filter="wipe(up)">
                                      <p:cBhvr>
                                        <p:cTn id="38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3" grpId="0"/>
      <p:bldP spid="16" grpId="0"/>
      <p:bldP spid="19" grpId="0"/>
      <p:bldP spid="20" grpId="0"/>
      <p:bldP spid="23" grpId="0"/>
      <p:bldP spid="24" grpId="0"/>
      <p:bldP spid="27" grpId="0"/>
      <p:bldP spid="28" grpId="0"/>
      <p:bldP spid="30" grpId="0"/>
      <p:bldP spid="35" grpId="0"/>
      <p:bldP spid="36" grpId="0"/>
      <p:bldP spid="37" grpId="0"/>
      <p:bldP spid="41" grpId="0"/>
      <p:bldP spid="42" grpId="0"/>
      <p:bldP spid="45" grpId="0"/>
      <p:bldP spid="46" grpId="0"/>
      <p:bldP spid="48" grpId="0"/>
      <p:bldP spid="51" grpId="0"/>
      <p:bldP spid="53" grpId="0"/>
      <p:bldP spid="56" grpId="0"/>
      <p:bldP spid="58" grpId="0"/>
      <p:bldP spid="61" grpId="0"/>
      <p:bldP spid="63" grpId="0"/>
      <p:bldP spid="65" grpId="0"/>
      <p:bldP spid="68" grpId="0"/>
      <p:bldP spid="6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BF531A3-EFD1-4490-A80A-7E2475A482A7}"/>
              </a:ext>
            </a:extLst>
          </p:cNvPr>
          <p:cNvPicPr/>
          <p:nvPr/>
        </p:nvPicPr>
        <p:blipFill>
          <a:blip r:embed="rId2">
            <a:clrChange>
              <a:clrFrom>
                <a:srgbClr val="FFFFFF">
                  <a:alpha val="100000"/>
                </a:srgbClr>
              </a:clrFrom>
              <a:clrTo>
                <a:srgbClr val="FFFFFF">
                  <a:alpha val="100000"/>
                  <a:alpha val="0"/>
                </a:srgbClr>
              </a:clrTo>
            </a:clrChange>
          </a:blip>
          <a:stretch>
            <a:fillRect/>
          </a:stretch>
        </p:blipFill>
        <p:spPr>
          <a:xfrm>
            <a:off x="0" y="1859523"/>
            <a:ext cx="4391383" cy="4374034"/>
          </a:xfrm>
          <a:prstGeom prst="rect">
            <a:avLst/>
          </a:prstGeom>
          <a:effectLst>
            <a:glow rad="63500">
              <a:schemeClr val="accent4">
                <a:satMod val="175000"/>
                <a:alpha val="40000"/>
              </a:schemeClr>
            </a:glow>
          </a:effectLst>
        </p:spPr>
      </p:pic>
      <p:pic>
        <p:nvPicPr>
          <p:cNvPr id="6" name="图片 5">
            <a:extLst>
              <a:ext uri="{FF2B5EF4-FFF2-40B4-BE49-F238E27FC236}">
                <a16:creationId xmlns:a16="http://schemas.microsoft.com/office/drawing/2014/main" id="{509970AD-0541-4672-9908-6FD928DE6C95}"/>
              </a:ext>
            </a:extLst>
          </p:cNvPr>
          <p:cNvPicPr>
            <a:picLocks noChangeAspect="1"/>
          </p:cNvPicPr>
          <p:nvPr/>
        </p:nvPicPr>
        <p:blipFill>
          <a:blip r:embed="rId3"/>
          <a:stretch>
            <a:fillRect/>
          </a:stretch>
        </p:blipFill>
        <p:spPr>
          <a:xfrm>
            <a:off x="4222633" y="2778772"/>
            <a:ext cx="4749196" cy="2402032"/>
          </a:xfrm>
          <a:prstGeom prst="rect">
            <a:avLst/>
          </a:prstGeom>
        </p:spPr>
      </p:pic>
      <p:sp>
        <p:nvSpPr>
          <p:cNvPr id="8" name="文本框 13">
            <a:extLst>
              <a:ext uri="{FF2B5EF4-FFF2-40B4-BE49-F238E27FC236}">
                <a16:creationId xmlns:a16="http://schemas.microsoft.com/office/drawing/2014/main" id="{260CD5BD-2967-44D4-A04F-FE67D063A6C4}"/>
              </a:ext>
            </a:extLst>
          </p:cNvPr>
          <p:cNvSpPr txBox="1"/>
          <p:nvPr/>
        </p:nvSpPr>
        <p:spPr>
          <a:xfrm>
            <a:off x="1455420" y="332975"/>
            <a:ext cx="336964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en-US" altLang="zh-CN" sz="2800" b="1" i="0" u="none" strike="noStrike" kern="1200" cap="none" spc="0" normalizeH="0" baseline="0" noProof="0" dirty="0">
                <a:ln>
                  <a:noFill/>
                </a:ln>
                <a:solidFill>
                  <a:prstClr val="white"/>
                </a:solidFill>
                <a:effectLst/>
                <a:latin typeface="微软雅黑" panose="020B0503020204020204" charset="-122"/>
                <a:ea typeface="微软雅黑" panose="020B0503020204020204" charset="-122"/>
                <a:cs typeface="+mn-cs"/>
              </a:rPr>
              <a:t>Recommendation</a:t>
            </a:r>
          </a:p>
        </p:txBody>
      </p:sp>
    </p:spTree>
    <p:extLst>
      <p:ext uri="{BB962C8B-B14F-4D97-AF65-F5344CB8AC3E}">
        <p14:creationId xmlns:p14="http://schemas.microsoft.com/office/powerpoint/2010/main" val="35846687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97AAA63E-C0CA-4328-81F8-1A2009518D42}"/>
              </a:ext>
            </a:extLst>
          </p:cNvPr>
          <p:cNvSpPr/>
          <p:nvPr/>
        </p:nvSpPr>
        <p:spPr>
          <a:xfrm>
            <a:off x="549613" y="207753"/>
            <a:ext cx="2895600" cy="892764"/>
          </a:xfrm>
          <a:prstGeom prst="roundRect">
            <a:avLst>
              <a:gd name="adj" fmla="val 27239"/>
            </a:avLst>
          </a:prstGeom>
          <a:solidFill>
            <a:schemeClr val="bg2">
              <a:lumMod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143AD31A-6276-43EB-A91F-1CA9320E5BF5}"/>
              </a:ext>
            </a:extLst>
          </p:cNvPr>
          <p:cNvPicPr>
            <a:picLocks noChangeAspect="1"/>
          </p:cNvPicPr>
          <p:nvPr/>
        </p:nvPicPr>
        <p:blipFill>
          <a:blip r:embed="rId2"/>
          <a:stretch>
            <a:fillRect/>
          </a:stretch>
        </p:blipFill>
        <p:spPr>
          <a:xfrm>
            <a:off x="243630" y="205222"/>
            <a:ext cx="674926" cy="895295"/>
          </a:xfrm>
          <a:prstGeom prst="rect">
            <a:avLst/>
          </a:prstGeom>
          <a:ln>
            <a:noFill/>
          </a:ln>
          <a:effectLst>
            <a:outerShdw blurRad="292100" dist="139700" dir="2700000" algn="tl" rotWithShape="0">
              <a:srgbClr val="333333">
                <a:alpha val="65000"/>
              </a:srgbClr>
            </a:outerShdw>
          </a:effectLst>
        </p:spPr>
      </p:pic>
      <p:sp>
        <p:nvSpPr>
          <p:cNvPr id="13" name="矩形: 圆角 12">
            <a:extLst>
              <a:ext uri="{FF2B5EF4-FFF2-40B4-BE49-F238E27FC236}">
                <a16:creationId xmlns:a16="http://schemas.microsoft.com/office/drawing/2014/main" id="{FAF73A7F-9A9B-4BA6-AC9E-93FB87E1369C}"/>
              </a:ext>
            </a:extLst>
          </p:cNvPr>
          <p:cNvSpPr/>
          <p:nvPr/>
        </p:nvSpPr>
        <p:spPr>
          <a:xfrm>
            <a:off x="1460461" y="2896336"/>
            <a:ext cx="6653734" cy="3196746"/>
          </a:xfrm>
          <a:prstGeom prst="roundRect">
            <a:avLst/>
          </a:prstGeom>
          <a:solidFill>
            <a:schemeClr val="tx1">
              <a:lumMod val="75000"/>
              <a:lumOff val="2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8459EBF4-6D8E-45C6-ABC2-1F6853FD0795}"/>
              </a:ext>
            </a:extLst>
          </p:cNvPr>
          <p:cNvSpPr/>
          <p:nvPr/>
        </p:nvSpPr>
        <p:spPr>
          <a:xfrm>
            <a:off x="1709524" y="1709213"/>
            <a:ext cx="2970007" cy="787319"/>
          </a:xfrm>
          <a:prstGeom prst="roundRect">
            <a:avLst/>
          </a:prstGeom>
          <a:solidFill>
            <a:schemeClr val="tx1">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8">
            <a:extLst>
              <a:ext uri="{FF2B5EF4-FFF2-40B4-BE49-F238E27FC236}">
                <a16:creationId xmlns:a16="http://schemas.microsoft.com/office/drawing/2014/main" id="{CB9C60B9-D4B7-4810-887B-5054BC063DE4}"/>
              </a:ext>
            </a:extLst>
          </p:cNvPr>
          <p:cNvSpPr>
            <a:spLocks noEditPoints="1"/>
          </p:cNvSpPr>
          <p:nvPr/>
        </p:nvSpPr>
        <p:spPr bwMode="auto">
          <a:xfrm>
            <a:off x="243630" y="1801598"/>
            <a:ext cx="2206034" cy="2244355"/>
          </a:xfrm>
          <a:custGeom>
            <a:avLst/>
            <a:gdLst>
              <a:gd name="T0" fmla="*/ 798 w 1502"/>
              <a:gd name="T1" fmla="*/ 0 h 1664"/>
              <a:gd name="T2" fmla="*/ 706 w 1502"/>
              <a:gd name="T3" fmla="*/ 248 h 1664"/>
              <a:gd name="T4" fmla="*/ 1502 w 1502"/>
              <a:gd name="T5" fmla="*/ 705 h 1664"/>
              <a:gd name="T6" fmla="*/ 1502 w 1502"/>
              <a:gd name="T7" fmla="*/ 798 h 1664"/>
              <a:gd name="T8" fmla="*/ 1254 w 1502"/>
              <a:gd name="T9" fmla="*/ 705 h 1664"/>
              <a:gd name="T10" fmla="*/ 1378 w 1502"/>
              <a:gd name="T11" fmla="*/ 336 h 1664"/>
              <a:gd name="T12" fmla="*/ 1425 w 1502"/>
              <a:gd name="T13" fmla="*/ 416 h 1664"/>
              <a:gd name="T14" fmla="*/ 1164 w 1502"/>
              <a:gd name="T15" fmla="*/ 460 h 1664"/>
              <a:gd name="T16" fmla="*/ 1087 w 1502"/>
              <a:gd name="T17" fmla="*/ 77 h 1664"/>
              <a:gd name="T18" fmla="*/ 963 w 1502"/>
              <a:gd name="T19" fmla="*/ 292 h 1664"/>
              <a:gd name="T20" fmla="*/ 1167 w 1502"/>
              <a:gd name="T21" fmla="*/ 124 h 1664"/>
              <a:gd name="T22" fmla="*/ 0 w 1502"/>
              <a:gd name="T23" fmla="*/ 796 h 1664"/>
              <a:gd name="T24" fmla="*/ 0 w 1502"/>
              <a:gd name="T25" fmla="*/ 703 h 1664"/>
              <a:gd name="T26" fmla="*/ 248 w 1502"/>
              <a:gd name="T27" fmla="*/ 796 h 1664"/>
              <a:gd name="T28" fmla="*/ 78 w 1502"/>
              <a:gd name="T29" fmla="*/ 414 h 1664"/>
              <a:gd name="T30" fmla="*/ 124 w 1502"/>
              <a:gd name="T31" fmla="*/ 334 h 1664"/>
              <a:gd name="T32" fmla="*/ 293 w 1502"/>
              <a:gd name="T33" fmla="*/ 538 h 1664"/>
              <a:gd name="T34" fmla="*/ 336 w 1502"/>
              <a:gd name="T35" fmla="*/ 123 h 1664"/>
              <a:gd name="T36" fmla="*/ 461 w 1502"/>
              <a:gd name="T37" fmla="*/ 338 h 1664"/>
              <a:gd name="T38" fmla="*/ 417 w 1502"/>
              <a:gd name="T39" fmla="*/ 76 h 1664"/>
              <a:gd name="T40" fmla="*/ 753 w 1502"/>
              <a:gd name="T41" fmla="*/ 363 h 1664"/>
              <a:gd name="T42" fmla="*/ 1036 w 1502"/>
              <a:gd name="T43" fmla="*/ 481 h 1664"/>
              <a:gd name="T44" fmla="*/ 1097 w 1502"/>
              <a:gd name="T45" fmla="*/ 967 h 1664"/>
              <a:gd name="T46" fmla="*/ 967 w 1502"/>
              <a:gd name="T47" fmla="*/ 1143 h 1664"/>
              <a:gd name="T48" fmla="*/ 1012 w 1502"/>
              <a:gd name="T49" fmla="*/ 1139 h 1664"/>
              <a:gd name="T50" fmla="*/ 1038 w 1502"/>
              <a:gd name="T51" fmla="*/ 1234 h 1664"/>
              <a:gd name="T52" fmla="*/ 1020 w 1502"/>
              <a:gd name="T53" fmla="*/ 1308 h 1664"/>
              <a:gd name="T54" fmla="*/ 1038 w 1502"/>
              <a:gd name="T55" fmla="*/ 1384 h 1664"/>
              <a:gd name="T56" fmla="*/ 1013 w 1502"/>
              <a:gd name="T57" fmla="*/ 1472 h 1664"/>
              <a:gd name="T58" fmla="*/ 536 w 1502"/>
              <a:gd name="T59" fmla="*/ 1515 h 1664"/>
              <a:gd name="T60" fmla="*/ 494 w 1502"/>
              <a:gd name="T61" fmla="*/ 1488 h 1664"/>
              <a:gd name="T62" fmla="*/ 495 w 1502"/>
              <a:gd name="T63" fmla="*/ 1354 h 1664"/>
              <a:gd name="T64" fmla="*/ 494 w 1502"/>
              <a:gd name="T65" fmla="*/ 1339 h 1664"/>
              <a:gd name="T66" fmla="*/ 495 w 1502"/>
              <a:gd name="T67" fmla="*/ 1205 h 1664"/>
              <a:gd name="T68" fmla="*/ 529 w 1502"/>
              <a:gd name="T69" fmla="*/ 1181 h 1664"/>
              <a:gd name="T70" fmla="*/ 546 w 1502"/>
              <a:gd name="T71" fmla="*/ 1106 h 1664"/>
              <a:gd name="T72" fmla="*/ 353 w 1502"/>
              <a:gd name="T73" fmla="*/ 763 h 1664"/>
              <a:gd name="T74" fmla="*/ 753 w 1502"/>
              <a:gd name="T75" fmla="*/ 363 h 1664"/>
              <a:gd name="T76" fmla="*/ 872 w 1502"/>
              <a:gd name="T77" fmla="*/ 1544 h 1664"/>
              <a:gd name="T78" fmla="*/ 757 w 1502"/>
              <a:gd name="T79" fmla="*/ 1664 h 1664"/>
              <a:gd name="T80" fmla="*/ 872 w 1502"/>
              <a:gd name="T81" fmla="*/ 1544 h 1664"/>
              <a:gd name="T82" fmla="*/ 955 w 1502"/>
              <a:gd name="T83" fmla="*/ 1376 h 1664"/>
              <a:gd name="T84" fmla="*/ 563 w 1502"/>
              <a:gd name="T85" fmla="*/ 1423 h 1664"/>
              <a:gd name="T86" fmla="*/ 954 w 1502"/>
              <a:gd name="T87" fmla="*/ 1394 h 1664"/>
              <a:gd name="T88" fmla="*/ 955 w 1502"/>
              <a:gd name="T89" fmla="*/ 1376 h 1664"/>
              <a:gd name="T90" fmla="*/ 955 w 1502"/>
              <a:gd name="T91" fmla="*/ 1227 h 1664"/>
              <a:gd name="T92" fmla="*/ 563 w 1502"/>
              <a:gd name="T93" fmla="*/ 1274 h 1664"/>
              <a:gd name="T94" fmla="*/ 954 w 1502"/>
              <a:gd name="T95" fmla="*/ 1245 h 1664"/>
              <a:gd name="T96" fmla="*/ 955 w 1502"/>
              <a:gd name="T97" fmla="*/ 1227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02" h="1664">
                <a:moveTo>
                  <a:pt x="706" y="0"/>
                </a:moveTo>
                <a:lnTo>
                  <a:pt x="798" y="0"/>
                </a:lnTo>
                <a:lnTo>
                  <a:pt x="798" y="248"/>
                </a:lnTo>
                <a:lnTo>
                  <a:pt x="706" y="248"/>
                </a:lnTo>
                <a:lnTo>
                  <a:pt x="706" y="0"/>
                </a:lnTo>
                <a:close/>
                <a:moveTo>
                  <a:pt x="1502" y="705"/>
                </a:moveTo>
                <a:lnTo>
                  <a:pt x="1502" y="705"/>
                </a:lnTo>
                <a:lnTo>
                  <a:pt x="1502" y="798"/>
                </a:lnTo>
                <a:lnTo>
                  <a:pt x="1254" y="798"/>
                </a:lnTo>
                <a:lnTo>
                  <a:pt x="1254" y="705"/>
                </a:lnTo>
                <a:lnTo>
                  <a:pt x="1502" y="705"/>
                </a:lnTo>
                <a:close/>
                <a:moveTo>
                  <a:pt x="1378" y="336"/>
                </a:moveTo>
                <a:lnTo>
                  <a:pt x="1378" y="336"/>
                </a:lnTo>
                <a:lnTo>
                  <a:pt x="1425" y="416"/>
                </a:lnTo>
                <a:lnTo>
                  <a:pt x="1210" y="540"/>
                </a:lnTo>
                <a:lnTo>
                  <a:pt x="1164" y="460"/>
                </a:lnTo>
                <a:lnTo>
                  <a:pt x="1378" y="336"/>
                </a:lnTo>
                <a:close/>
                <a:moveTo>
                  <a:pt x="1087" y="77"/>
                </a:moveTo>
                <a:lnTo>
                  <a:pt x="1087" y="77"/>
                </a:lnTo>
                <a:lnTo>
                  <a:pt x="963" y="292"/>
                </a:lnTo>
                <a:lnTo>
                  <a:pt x="1043" y="339"/>
                </a:lnTo>
                <a:lnTo>
                  <a:pt x="1167" y="124"/>
                </a:lnTo>
                <a:lnTo>
                  <a:pt x="1087" y="77"/>
                </a:lnTo>
                <a:close/>
                <a:moveTo>
                  <a:pt x="0" y="796"/>
                </a:moveTo>
                <a:lnTo>
                  <a:pt x="0" y="796"/>
                </a:lnTo>
                <a:lnTo>
                  <a:pt x="0" y="703"/>
                </a:lnTo>
                <a:lnTo>
                  <a:pt x="248" y="703"/>
                </a:lnTo>
                <a:lnTo>
                  <a:pt x="248" y="796"/>
                </a:lnTo>
                <a:lnTo>
                  <a:pt x="0" y="796"/>
                </a:lnTo>
                <a:close/>
                <a:moveTo>
                  <a:pt x="78" y="414"/>
                </a:moveTo>
                <a:lnTo>
                  <a:pt x="78" y="414"/>
                </a:lnTo>
                <a:lnTo>
                  <a:pt x="124" y="334"/>
                </a:lnTo>
                <a:lnTo>
                  <a:pt x="339" y="458"/>
                </a:lnTo>
                <a:lnTo>
                  <a:pt x="293" y="538"/>
                </a:lnTo>
                <a:lnTo>
                  <a:pt x="78" y="414"/>
                </a:lnTo>
                <a:close/>
                <a:moveTo>
                  <a:pt x="336" y="123"/>
                </a:moveTo>
                <a:lnTo>
                  <a:pt x="336" y="123"/>
                </a:lnTo>
                <a:lnTo>
                  <a:pt x="461" y="338"/>
                </a:lnTo>
                <a:lnTo>
                  <a:pt x="541" y="291"/>
                </a:lnTo>
                <a:lnTo>
                  <a:pt x="417" y="76"/>
                </a:lnTo>
                <a:lnTo>
                  <a:pt x="336" y="123"/>
                </a:lnTo>
                <a:close/>
                <a:moveTo>
                  <a:pt x="753" y="363"/>
                </a:moveTo>
                <a:lnTo>
                  <a:pt x="753" y="363"/>
                </a:lnTo>
                <a:cubicBezTo>
                  <a:pt x="848" y="363"/>
                  <a:pt x="968" y="413"/>
                  <a:pt x="1036" y="481"/>
                </a:cubicBezTo>
                <a:cubicBezTo>
                  <a:pt x="1108" y="553"/>
                  <a:pt x="1153" y="653"/>
                  <a:pt x="1153" y="763"/>
                </a:cubicBezTo>
                <a:cubicBezTo>
                  <a:pt x="1153" y="838"/>
                  <a:pt x="1132" y="907"/>
                  <a:pt x="1097" y="967"/>
                </a:cubicBezTo>
                <a:cubicBezTo>
                  <a:pt x="1065" y="1021"/>
                  <a:pt x="1020" y="1068"/>
                  <a:pt x="967" y="1101"/>
                </a:cubicBezTo>
                <a:lnTo>
                  <a:pt x="967" y="1143"/>
                </a:lnTo>
                <a:lnTo>
                  <a:pt x="982" y="1141"/>
                </a:lnTo>
                <a:lnTo>
                  <a:pt x="1012" y="1139"/>
                </a:lnTo>
                <a:lnTo>
                  <a:pt x="1024" y="1167"/>
                </a:lnTo>
                <a:cubicBezTo>
                  <a:pt x="1034" y="1190"/>
                  <a:pt x="1038" y="1212"/>
                  <a:pt x="1038" y="1234"/>
                </a:cubicBezTo>
                <a:cubicBezTo>
                  <a:pt x="1038" y="1257"/>
                  <a:pt x="1033" y="1279"/>
                  <a:pt x="1024" y="1301"/>
                </a:cubicBezTo>
                <a:lnTo>
                  <a:pt x="1020" y="1308"/>
                </a:lnTo>
                <a:lnTo>
                  <a:pt x="1024" y="1316"/>
                </a:lnTo>
                <a:cubicBezTo>
                  <a:pt x="1034" y="1339"/>
                  <a:pt x="1038" y="1362"/>
                  <a:pt x="1038" y="1384"/>
                </a:cubicBezTo>
                <a:cubicBezTo>
                  <a:pt x="1038" y="1407"/>
                  <a:pt x="1033" y="1429"/>
                  <a:pt x="1024" y="1450"/>
                </a:cubicBezTo>
                <a:lnTo>
                  <a:pt x="1013" y="1472"/>
                </a:lnTo>
                <a:lnTo>
                  <a:pt x="989" y="1475"/>
                </a:lnTo>
                <a:lnTo>
                  <a:pt x="536" y="1515"/>
                </a:lnTo>
                <a:lnTo>
                  <a:pt x="505" y="1517"/>
                </a:lnTo>
                <a:lnTo>
                  <a:pt x="494" y="1488"/>
                </a:lnTo>
                <a:cubicBezTo>
                  <a:pt x="486" y="1469"/>
                  <a:pt x="481" y="1448"/>
                  <a:pt x="480" y="1426"/>
                </a:cubicBezTo>
                <a:cubicBezTo>
                  <a:pt x="479" y="1403"/>
                  <a:pt x="483" y="1380"/>
                  <a:pt x="495" y="1354"/>
                </a:cubicBezTo>
                <a:lnTo>
                  <a:pt x="498" y="1349"/>
                </a:lnTo>
                <a:lnTo>
                  <a:pt x="494" y="1339"/>
                </a:lnTo>
                <a:cubicBezTo>
                  <a:pt x="486" y="1319"/>
                  <a:pt x="481" y="1299"/>
                  <a:pt x="480" y="1277"/>
                </a:cubicBezTo>
                <a:cubicBezTo>
                  <a:pt x="479" y="1254"/>
                  <a:pt x="483" y="1230"/>
                  <a:pt x="495" y="1205"/>
                </a:cubicBezTo>
                <a:lnTo>
                  <a:pt x="505" y="1183"/>
                </a:lnTo>
                <a:lnTo>
                  <a:pt x="529" y="1181"/>
                </a:lnTo>
                <a:lnTo>
                  <a:pt x="546" y="1180"/>
                </a:lnTo>
                <a:lnTo>
                  <a:pt x="546" y="1106"/>
                </a:lnTo>
                <a:cubicBezTo>
                  <a:pt x="491" y="1073"/>
                  <a:pt x="444" y="1026"/>
                  <a:pt x="411" y="971"/>
                </a:cubicBezTo>
                <a:cubicBezTo>
                  <a:pt x="374" y="910"/>
                  <a:pt x="353" y="839"/>
                  <a:pt x="353" y="763"/>
                </a:cubicBezTo>
                <a:cubicBezTo>
                  <a:pt x="353" y="653"/>
                  <a:pt x="397" y="553"/>
                  <a:pt x="470" y="481"/>
                </a:cubicBezTo>
                <a:cubicBezTo>
                  <a:pt x="542" y="408"/>
                  <a:pt x="642" y="363"/>
                  <a:pt x="753" y="363"/>
                </a:cubicBezTo>
                <a:close/>
                <a:moveTo>
                  <a:pt x="872" y="1544"/>
                </a:moveTo>
                <a:lnTo>
                  <a:pt x="872" y="1544"/>
                </a:lnTo>
                <a:cubicBezTo>
                  <a:pt x="872" y="1546"/>
                  <a:pt x="872" y="1548"/>
                  <a:pt x="872" y="1549"/>
                </a:cubicBezTo>
                <a:cubicBezTo>
                  <a:pt x="872" y="1613"/>
                  <a:pt x="820" y="1664"/>
                  <a:pt x="757" y="1664"/>
                </a:cubicBezTo>
                <a:cubicBezTo>
                  <a:pt x="699" y="1664"/>
                  <a:pt x="650" y="1621"/>
                  <a:pt x="643" y="1565"/>
                </a:cubicBezTo>
                <a:lnTo>
                  <a:pt x="872" y="1544"/>
                </a:lnTo>
                <a:close/>
                <a:moveTo>
                  <a:pt x="955" y="1376"/>
                </a:moveTo>
                <a:lnTo>
                  <a:pt x="955" y="1376"/>
                </a:lnTo>
                <a:lnTo>
                  <a:pt x="564" y="1411"/>
                </a:lnTo>
                <a:cubicBezTo>
                  <a:pt x="563" y="1415"/>
                  <a:pt x="563" y="1419"/>
                  <a:pt x="563" y="1423"/>
                </a:cubicBezTo>
                <a:cubicBezTo>
                  <a:pt x="563" y="1425"/>
                  <a:pt x="563" y="1427"/>
                  <a:pt x="563" y="1429"/>
                </a:cubicBezTo>
                <a:lnTo>
                  <a:pt x="954" y="1394"/>
                </a:lnTo>
                <a:cubicBezTo>
                  <a:pt x="955" y="1391"/>
                  <a:pt x="955" y="1387"/>
                  <a:pt x="955" y="1384"/>
                </a:cubicBezTo>
                <a:cubicBezTo>
                  <a:pt x="955" y="1381"/>
                  <a:pt x="955" y="1379"/>
                  <a:pt x="955" y="1376"/>
                </a:cubicBezTo>
                <a:close/>
                <a:moveTo>
                  <a:pt x="955" y="1227"/>
                </a:moveTo>
                <a:lnTo>
                  <a:pt x="955" y="1227"/>
                </a:lnTo>
                <a:lnTo>
                  <a:pt x="564" y="1262"/>
                </a:lnTo>
                <a:cubicBezTo>
                  <a:pt x="563" y="1266"/>
                  <a:pt x="563" y="1270"/>
                  <a:pt x="563" y="1274"/>
                </a:cubicBezTo>
                <a:cubicBezTo>
                  <a:pt x="563" y="1276"/>
                  <a:pt x="563" y="1278"/>
                  <a:pt x="563" y="1279"/>
                </a:cubicBezTo>
                <a:lnTo>
                  <a:pt x="954" y="1245"/>
                </a:lnTo>
                <a:cubicBezTo>
                  <a:pt x="955" y="1241"/>
                  <a:pt x="955" y="1238"/>
                  <a:pt x="955" y="1234"/>
                </a:cubicBezTo>
                <a:cubicBezTo>
                  <a:pt x="955" y="1232"/>
                  <a:pt x="955" y="1230"/>
                  <a:pt x="955" y="1227"/>
                </a:cubicBezTo>
                <a:close/>
              </a:path>
            </a:pathLst>
          </a:custGeom>
          <a:solidFill>
            <a:srgbClr val="FFC000"/>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dirty="0"/>
          </a:p>
        </p:txBody>
      </p:sp>
      <p:pic>
        <p:nvPicPr>
          <p:cNvPr id="3" name="图片 2">
            <a:extLst>
              <a:ext uri="{FF2B5EF4-FFF2-40B4-BE49-F238E27FC236}">
                <a16:creationId xmlns:a16="http://schemas.microsoft.com/office/drawing/2014/main" id="{201044AB-6E11-4F48-8EB2-54FF56D11F89}"/>
              </a:ext>
            </a:extLst>
          </p:cNvPr>
          <p:cNvPicPr>
            <a:picLocks noChangeAspect="1"/>
          </p:cNvPicPr>
          <p:nvPr/>
        </p:nvPicPr>
        <p:blipFill>
          <a:blip r:embed="rId3"/>
          <a:stretch>
            <a:fillRect/>
          </a:stretch>
        </p:blipFill>
        <p:spPr>
          <a:xfrm>
            <a:off x="1490941" y="3105228"/>
            <a:ext cx="6791533" cy="2901948"/>
          </a:xfrm>
          <a:prstGeom prst="rect">
            <a:avLst/>
          </a:prstGeom>
        </p:spPr>
      </p:pic>
      <p:pic>
        <p:nvPicPr>
          <p:cNvPr id="4" name="图片 3">
            <a:extLst>
              <a:ext uri="{FF2B5EF4-FFF2-40B4-BE49-F238E27FC236}">
                <a16:creationId xmlns:a16="http://schemas.microsoft.com/office/drawing/2014/main" id="{495194BB-8D37-4A39-8497-FE6E98FDA29C}"/>
              </a:ext>
            </a:extLst>
          </p:cNvPr>
          <p:cNvPicPr>
            <a:picLocks noChangeAspect="1"/>
          </p:cNvPicPr>
          <p:nvPr/>
        </p:nvPicPr>
        <p:blipFill>
          <a:blip r:embed="rId4"/>
          <a:stretch>
            <a:fillRect/>
          </a:stretch>
        </p:blipFill>
        <p:spPr>
          <a:xfrm>
            <a:off x="1708581" y="1574673"/>
            <a:ext cx="3078747" cy="1121761"/>
          </a:xfrm>
          <a:prstGeom prst="rect">
            <a:avLst/>
          </a:prstGeom>
        </p:spPr>
      </p:pic>
      <p:pic>
        <p:nvPicPr>
          <p:cNvPr id="5" name="图片 4">
            <a:extLst>
              <a:ext uri="{FF2B5EF4-FFF2-40B4-BE49-F238E27FC236}">
                <a16:creationId xmlns:a16="http://schemas.microsoft.com/office/drawing/2014/main" id="{05FA7D66-4127-4633-8F1B-0C7679229E1C}"/>
              </a:ext>
            </a:extLst>
          </p:cNvPr>
          <p:cNvPicPr>
            <a:picLocks noChangeAspect="1"/>
          </p:cNvPicPr>
          <p:nvPr/>
        </p:nvPicPr>
        <p:blipFill>
          <a:blip r:embed="rId5"/>
          <a:stretch>
            <a:fillRect/>
          </a:stretch>
        </p:blipFill>
        <p:spPr>
          <a:xfrm>
            <a:off x="745328" y="137708"/>
            <a:ext cx="2901948" cy="1121761"/>
          </a:xfrm>
          <a:prstGeom prst="rect">
            <a:avLst/>
          </a:prstGeom>
        </p:spPr>
      </p:pic>
    </p:spTree>
    <p:extLst>
      <p:ext uri="{BB962C8B-B14F-4D97-AF65-F5344CB8AC3E}">
        <p14:creationId xmlns:p14="http://schemas.microsoft.com/office/powerpoint/2010/main" val="18674401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0DEDEC7C-D9D8-4ECC-B0FA-D5CC2FC9B73D}"/>
              </a:ext>
            </a:extLst>
          </p:cNvPr>
          <p:cNvSpPr/>
          <p:nvPr/>
        </p:nvSpPr>
        <p:spPr>
          <a:xfrm>
            <a:off x="549613" y="207753"/>
            <a:ext cx="2895600" cy="892764"/>
          </a:xfrm>
          <a:prstGeom prst="roundRect">
            <a:avLst>
              <a:gd name="adj" fmla="val 27239"/>
            </a:avLst>
          </a:prstGeom>
          <a:solidFill>
            <a:schemeClr val="bg2">
              <a:lumMod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15503610-2ACC-4BE1-91B3-3FCD7C6332EC}"/>
              </a:ext>
            </a:extLst>
          </p:cNvPr>
          <p:cNvPicPr>
            <a:picLocks noChangeAspect="1"/>
          </p:cNvPicPr>
          <p:nvPr/>
        </p:nvPicPr>
        <p:blipFill>
          <a:blip r:embed="rId2"/>
          <a:stretch>
            <a:fillRect/>
          </a:stretch>
        </p:blipFill>
        <p:spPr>
          <a:xfrm>
            <a:off x="243630" y="205222"/>
            <a:ext cx="674926" cy="895295"/>
          </a:xfrm>
          <a:prstGeom prst="rect">
            <a:avLst/>
          </a:prstGeom>
          <a:ln>
            <a:noFill/>
          </a:ln>
          <a:effectLst>
            <a:outerShdw blurRad="292100" dist="139700" dir="2700000" algn="tl" rotWithShape="0">
              <a:srgbClr val="333333">
                <a:alpha val="65000"/>
              </a:srgbClr>
            </a:outerShdw>
          </a:effectLst>
        </p:spPr>
      </p:pic>
      <p:pic>
        <p:nvPicPr>
          <p:cNvPr id="17" name="图片 16">
            <a:extLst>
              <a:ext uri="{FF2B5EF4-FFF2-40B4-BE49-F238E27FC236}">
                <a16:creationId xmlns:a16="http://schemas.microsoft.com/office/drawing/2014/main" id="{C13CAEDD-4751-4C85-9565-6392B5693246}"/>
              </a:ext>
            </a:extLst>
          </p:cNvPr>
          <p:cNvPicPr>
            <a:picLocks noChangeAspect="1"/>
          </p:cNvPicPr>
          <p:nvPr/>
        </p:nvPicPr>
        <p:blipFill rotWithShape="1">
          <a:blip r:embed="rId3">
            <a:extLst>
              <a:ext uri="{28A0092B-C50C-407E-A947-70E740481C1C}">
                <a14:useLocalDpi xmlns:a14="http://schemas.microsoft.com/office/drawing/2010/main" val="0"/>
              </a:ext>
            </a:extLst>
          </a:blip>
          <a:srcRect t="435"/>
          <a:stretch/>
        </p:blipFill>
        <p:spPr>
          <a:xfrm>
            <a:off x="243630" y="1318002"/>
            <a:ext cx="8118036" cy="3983203"/>
          </a:xfrm>
          <a:prstGeom prst="rect">
            <a:avLst/>
          </a:prstGeom>
          <a:ln>
            <a:noFill/>
          </a:ln>
          <a:effectLst>
            <a:outerShdw blurRad="292100" dist="139700" dir="2700000" algn="tl" rotWithShape="0">
              <a:srgbClr val="333333">
                <a:alpha val="65000"/>
              </a:srgbClr>
            </a:outerShdw>
          </a:effectLst>
        </p:spPr>
      </p:pic>
      <p:pic>
        <p:nvPicPr>
          <p:cNvPr id="21" name="图片 20">
            <a:extLst>
              <a:ext uri="{FF2B5EF4-FFF2-40B4-BE49-F238E27FC236}">
                <a16:creationId xmlns:a16="http://schemas.microsoft.com/office/drawing/2014/main" id="{2136F40B-C594-4B0A-8828-C4BB007B6061}"/>
              </a:ext>
            </a:extLst>
          </p:cNvPr>
          <p:cNvPicPr>
            <a:picLocks noChangeAspect="1"/>
          </p:cNvPicPr>
          <p:nvPr/>
        </p:nvPicPr>
        <p:blipFill rotWithShape="1">
          <a:blip r:embed="rId4">
            <a:extLst>
              <a:ext uri="{28A0092B-C50C-407E-A947-70E740481C1C}">
                <a14:useLocalDpi xmlns:a14="http://schemas.microsoft.com/office/drawing/2010/main" val="0"/>
              </a:ext>
            </a:extLst>
          </a:blip>
          <a:srcRect l="1041" r="1228"/>
          <a:stretch/>
        </p:blipFill>
        <p:spPr>
          <a:xfrm>
            <a:off x="284907" y="3228407"/>
            <a:ext cx="7096125" cy="2428875"/>
          </a:xfrm>
          <a:prstGeom prst="rect">
            <a:avLst/>
          </a:prstGeom>
          <a:ln>
            <a:noFill/>
          </a:ln>
          <a:effectLst>
            <a:outerShdw blurRad="292100" dist="139700" dir="2700000" algn="tl" rotWithShape="0">
              <a:srgbClr val="333333">
                <a:alpha val="65000"/>
              </a:srgbClr>
            </a:outerShdw>
          </a:effectLst>
        </p:spPr>
      </p:pic>
      <p:pic>
        <p:nvPicPr>
          <p:cNvPr id="18" name="图片 17">
            <a:extLst>
              <a:ext uri="{FF2B5EF4-FFF2-40B4-BE49-F238E27FC236}">
                <a16:creationId xmlns:a16="http://schemas.microsoft.com/office/drawing/2014/main" id="{D4E58AE6-E6A4-4AE4-8C90-88660D6867B1}"/>
              </a:ext>
            </a:extLst>
          </p:cNvPr>
          <p:cNvPicPr>
            <a:picLocks noChangeAspect="1"/>
          </p:cNvPicPr>
          <p:nvPr/>
        </p:nvPicPr>
        <p:blipFill rotWithShape="1">
          <a:blip r:embed="rId5">
            <a:extLst>
              <a:ext uri="{28A0092B-C50C-407E-A947-70E740481C1C}">
                <a14:useLocalDpi xmlns:a14="http://schemas.microsoft.com/office/drawing/2010/main" val="0"/>
              </a:ext>
            </a:extLst>
          </a:blip>
          <a:srcRect l="1489"/>
          <a:stretch/>
        </p:blipFill>
        <p:spPr>
          <a:xfrm>
            <a:off x="337760" y="3906961"/>
            <a:ext cx="6990421" cy="2457450"/>
          </a:xfrm>
          <a:prstGeom prst="rect">
            <a:avLst/>
          </a:prstGeom>
          <a:ln>
            <a:noFill/>
          </a:ln>
          <a:effectLst>
            <a:outerShdw blurRad="292100" dist="139700" dir="2700000" algn="tl" rotWithShape="0">
              <a:srgbClr val="333333">
                <a:alpha val="65000"/>
              </a:srgbClr>
            </a:outerShdw>
          </a:effectLst>
        </p:spPr>
      </p:pic>
      <p:pic>
        <p:nvPicPr>
          <p:cNvPr id="20" name="图片 19">
            <a:extLst>
              <a:ext uri="{FF2B5EF4-FFF2-40B4-BE49-F238E27FC236}">
                <a16:creationId xmlns:a16="http://schemas.microsoft.com/office/drawing/2014/main" id="{E920D8D7-E89F-446F-A80C-3A1DC2F4E78F}"/>
              </a:ext>
            </a:extLst>
          </p:cNvPr>
          <p:cNvPicPr>
            <a:picLocks noChangeAspect="1"/>
          </p:cNvPicPr>
          <p:nvPr/>
        </p:nvPicPr>
        <p:blipFill>
          <a:blip r:embed="rId6"/>
          <a:stretch>
            <a:fillRect/>
          </a:stretch>
        </p:blipFill>
        <p:spPr>
          <a:xfrm>
            <a:off x="749690" y="4306127"/>
            <a:ext cx="2495446" cy="2395629"/>
          </a:xfrm>
          <a:prstGeom prst="rect">
            <a:avLst/>
          </a:prstGeom>
          <a:ln>
            <a:noFill/>
          </a:ln>
          <a:effectLst>
            <a:outerShdw blurRad="292100" dist="139700" dir="2700000" algn="tl" rotWithShape="0">
              <a:srgbClr val="333333">
                <a:alpha val="65000"/>
              </a:srgbClr>
            </a:outerShdw>
          </a:effectLst>
        </p:spPr>
      </p:pic>
      <p:pic>
        <p:nvPicPr>
          <p:cNvPr id="19" name="图片 18">
            <a:extLst>
              <a:ext uri="{FF2B5EF4-FFF2-40B4-BE49-F238E27FC236}">
                <a16:creationId xmlns:a16="http://schemas.microsoft.com/office/drawing/2014/main" id="{3C5558BC-9981-4223-8B57-7BCC5D257BC3}"/>
              </a:ext>
            </a:extLst>
          </p:cNvPr>
          <p:cNvPicPr>
            <a:picLocks noChangeAspect="1"/>
          </p:cNvPicPr>
          <p:nvPr/>
        </p:nvPicPr>
        <p:blipFill>
          <a:blip r:embed="rId7"/>
          <a:stretch>
            <a:fillRect/>
          </a:stretch>
        </p:blipFill>
        <p:spPr>
          <a:xfrm>
            <a:off x="3336818" y="1891870"/>
            <a:ext cx="5670490" cy="2151809"/>
          </a:xfrm>
          <a:prstGeom prst="rect">
            <a:avLst/>
          </a:prstGeom>
          <a:ln>
            <a:noFill/>
          </a:ln>
          <a:effectLst>
            <a:outerShdw blurRad="292100" dist="139700" dir="2700000" algn="tl" rotWithShape="0">
              <a:srgbClr val="333333">
                <a:alpha val="65000"/>
              </a:srgbClr>
            </a:outerShdw>
          </a:effectLst>
        </p:spPr>
      </p:pic>
      <p:pic>
        <p:nvPicPr>
          <p:cNvPr id="2" name="图片 1">
            <a:extLst>
              <a:ext uri="{FF2B5EF4-FFF2-40B4-BE49-F238E27FC236}">
                <a16:creationId xmlns:a16="http://schemas.microsoft.com/office/drawing/2014/main" id="{D4E585F0-3E97-4E6E-A0A7-8C1C67B72D22}"/>
              </a:ext>
            </a:extLst>
          </p:cNvPr>
          <p:cNvPicPr>
            <a:picLocks noChangeAspect="1"/>
          </p:cNvPicPr>
          <p:nvPr/>
        </p:nvPicPr>
        <p:blipFill>
          <a:blip r:embed="rId8"/>
          <a:stretch>
            <a:fillRect/>
          </a:stretch>
        </p:blipFill>
        <p:spPr>
          <a:xfrm>
            <a:off x="756644" y="156244"/>
            <a:ext cx="2688569" cy="1121761"/>
          </a:xfrm>
          <a:prstGeom prst="rect">
            <a:avLst/>
          </a:prstGeom>
        </p:spPr>
      </p:pic>
    </p:spTree>
    <p:extLst>
      <p:ext uri="{BB962C8B-B14F-4D97-AF65-F5344CB8AC3E}">
        <p14:creationId xmlns:p14="http://schemas.microsoft.com/office/powerpoint/2010/main" val="8219160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1346D4D7-3044-4BED-8AA4-D255C936D5F7}"/>
              </a:ext>
            </a:extLst>
          </p:cNvPr>
          <p:cNvSpPr/>
          <p:nvPr/>
        </p:nvSpPr>
        <p:spPr>
          <a:xfrm>
            <a:off x="549612" y="207753"/>
            <a:ext cx="2980665" cy="892764"/>
          </a:xfrm>
          <a:prstGeom prst="roundRect">
            <a:avLst>
              <a:gd name="adj" fmla="val 27239"/>
            </a:avLst>
          </a:prstGeom>
          <a:solidFill>
            <a:schemeClr val="bg2">
              <a:lumMod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82BFA0AE-4975-4FB7-811F-07C1B6EAB92D}"/>
              </a:ext>
            </a:extLst>
          </p:cNvPr>
          <p:cNvPicPr>
            <a:picLocks noChangeAspect="1"/>
          </p:cNvPicPr>
          <p:nvPr/>
        </p:nvPicPr>
        <p:blipFill>
          <a:blip r:embed="rId2"/>
          <a:stretch>
            <a:fillRect/>
          </a:stretch>
        </p:blipFill>
        <p:spPr>
          <a:xfrm>
            <a:off x="243630" y="205222"/>
            <a:ext cx="674926" cy="895295"/>
          </a:xfrm>
          <a:prstGeom prst="rect">
            <a:avLst/>
          </a:prstGeom>
          <a:ln>
            <a:noFill/>
          </a:ln>
          <a:effectLst>
            <a:outerShdw blurRad="292100" dist="139700" dir="2700000" algn="tl" rotWithShape="0">
              <a:srgbClr val="333333">
                <a:alpha val="65000"/>
              </a:srgbClr>
            </a:outerShdw>
          </a:effectLst>
        </p:spPr>
      </p:pic>
      <p:sp>
        <p:nvSpPr>
          <p:cNvPr id="6" name="文本框 5">
            <a:extLst>
              <a:ext uri="{FF2B5EF4-FFF2-40B4-BE49-F238E27FC236}">
                <a16:creationId xmlns:a16="http://schemas.microsoft.com/office/drawing/2014/main" id="{EE7D7744-848B-4903-8E01-D39ADB5222D8}"/>
              </a:ext>
            </a:extLst>
          </p:cNvPr>
          <p:cNvSpPr txBox="1"/>
          <p:nvPr/>
        </p:nvSpPr>
        <p:spPr>
          <a:xfrm>
            <a:off x="977871" y="298926"/>
            <a:ext cx="2638864" cy="707886"/>
          </a:xfrm>
          <a:prstGeom prst="rect">
            <a:avLst/>
          </a:prstGeom>
          <a:noFill/>
        </p:spPr>
        <p:txBody>
          <a:bodyPr wrap="none" rtlCol="0">
            <a:spAutoFit/>
          </a:bodyPr>
          <a:lstStyle/>
          <a:p>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Methods </a:t>
            </a:r>
          </a:p>
        </p:txBody>
      </p:sp>
      <p:sp>
        <p:nvSpPr>
          <p:cNvPr id="13" name="矩形: 圆角 12">
            <a:extLst>
              <a:ext uri="{FF2B5EF4-FFF2-40B4-BE49-F238E27FC236}">
                <a16:creationId xmlns:a16="http://schemas.microsoft.com/office/drawing/2014/main" id="{9F16324D-A313-4F9D-A770-FCD5B52EA648}"/>
              </a:ext>
            </a:extLst>
          </p:cNvPr>
          <p:cNvSpPr/>
          <p:nvPr/>
        </p:nvSpPr>
        <p:spPr>
          <a:xfrm>
            <a:off x="108330" y="3039252"/>
            <a:ext cx="3421947" cy="1047845"/>
          </a:xfrm>
          <a:prstGeom prst="roundRect">
            <a:avLst/>
          </a:prstGeom>
          <a:solidFill>
            <a:schemeClr val="bg2">
              <a:lumMod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9A652C6-FFEB-4C01-886E-194872E93AFC}"/>
              </a:ext>
            </a:extLst>
          </p:cNvPr>
          <p:cNvSpPr txBox="1"/>
          <p:nvPr/>
        </p:nvSpPr>
        <p:spPr>
          <a:xfrm>
            <a:off x="784535" y="3147674"/>
            <a:ext cx="2745742" cy="830997"/>
          </a:xfrm>
          <a:prstGeom prst="rect">
            <a:avLst/>
          </a:prstGeom>
          <a:noFill/>
        </p:spPr>
        <p:txBody>
          <a:bodyPr wrap="square">
            <a:spAutoFit/>
          </a:bodyPr>
          <a:lstStyle/>
          <a:p>
            <a:r>
              <a:rPr lang="en-US" altLang="zh-CN" sz="4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Methods </a:t>
            </a:r>
          </a:p>
        </p:txBody>
      </p:sp>
      <p:pic>
        <p:nvPicPr>
          <p:cNvPr id="8" name="图形 7" descr="列表 RTL">
            <a:extLst>
              <a:ext uri="{FF2B5EF4-FFF2-40B4-BE49-F238E27FC236}">
                <a16:creationId xmlns:a16="http://schemas.microsoft.com/office/drawing/2014/main" id="{5D9B2C6D-75F4-453E-8C71-160E6456A2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05" y="3139173"/>
            <a:ext cx="750005" cy="848000"/>
          </a:xfrm>
          <a:prstGeom prst="rect">
            <a:avLst/>
          </a:prstGeom>
          <a:effectLst>
            <a:outerShdw blurRad="50800" dist="38100" dir="2700000" algn="tl" rotWithShape="0">
              <a:prstClr val="black">
                <a:alpha val="40000"/>
              </a:prstClr>
            </a:outerShdw>
          </a:effectLst>
        </p:spPr>
      </p:pic>
      <p:grpSp>
        <p:nvGrpSpPr>
          <p:cNvPr id="15" name="组合 14">
            <a:extLst>
              <a:ext uri="{FF2B5EF4-FFF2-40B4-BE49-F238E27FC236}">
                <a16:creationId xmlns:a16="http://schemas.microsoft.com/office/drawing/2014/main" id="{76317EFD-4295-411F-AB6D-DB0EB902ADF6}"/>
              </a:ext>
            </a:extLst>
          </p:cNvPr>
          <p:cNvGrpSpPr/>
          <p:nvPr/>
        </p:nvGrpSpPr>
        <p:grpSpPr>
          <a:xfrm>
            <a:off x="4298989" y="1430522"/>
            <a:ext cx="3477921" cy="1047845"/>
            <a:chOff x="1053339" y="4178556"/>
            <a:chExt cx="2426273" cy="646525"/>
          </a:xfrm>
        </p:grpSpPr>
        <p:sp>
          <p:nvSpPr>
            <p:cNvPr id="16" name="矩形: 圆角 15">
              <a:extLst>
                <a:ext uri="{FF2B5EF4-FFF2-40B4-BE49-F238E27FC236}">
                  <a16:creationId xmlns:a16="http://schemas.microsoft.com/office/drawing/2014/main" id="{16316F71-B5C0-4C48-8E15-42F3171E9A05}"/>
                </a:ext>
              </a:extLst>
            </p:cNvPr>
            <p:cNvSpPr/>
            <p:nvPr/>
          </p:nvSpPr>
          <p:spPr>
            <a:xfrm>
              <a:off x="1053339" y="4178556"/>
              <a:ext cx="2426273" cy="646525"/>
            </a:xfrm>
            <a:prstGeom prst="roundRect">
              <a:avLst/>
            </a:prstGeom>
            <a:solidFill>
              <a:schemeClr val="bg2">
                <a:lumMod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F1BE1847-D010-4E6A-B5C5-A8D5E4EE9A88}"/>
                </a:ext>
              </a:extLst>
            </p:cNvPr>
            <p:cNvSpPr txBox="1"/>
            <p:nvPr/>
          </p:nvSpPr>
          <p:spPr>
            <a:xfrm>
              <a:off x="1564123" y="4245453"/>
              <a:ext cx="1915489" cy="512729"/>
            </a:xfrm>
            <a:prstGeom prst="rect">
              <a:avLst/>
            </a:prstGeom>
            <a:noFill/>
          </p:spPr>
          <p:txBody>
            <a:bodyPr wrap="square">
              <a:spAutoFit/>
            </a:bodyPr>
            <a:lstStyle/>
            <a:p>
              <a:r>
                <a:rPr lang="en-US" altLang="zh-CN" sz="4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Addition</a:t>
              </a:r>
            </a:p>
          </p:txBody>
        </p:sp>
      </p:grpSp>
      <p:grpSp>
        <p:nvGrpSpPr>
          <p:cNvPr id="19" name="组合 18">
            <a:extLst>
              <a:ext uri="{FF2B5EF4-FFF2-40B4-BE49-F238E27FC236}">
                <a16:creationId xmlns:a16="http://schemas.microsoft.com/office/drawing/2014/main" id="{6779D6A5-E609-4B4E-B6AB-2C9FB0BB369E}"/>
              </a:ext>
            </a:extLst>
          </p:cNvPr>
          <p:cNvGrpSpPr/>
          <p:nvPr/>
        </p:nvGrpSpPr>
        <p:grpSpPr>
          <a:xfrm>
            <a:off x="4298989" y="3039249"/>
            <a:ext cx="4712361" cy="1047845"/>
            <a:chOff x="1148911" y="4178556"/>
            <a:chExt cx="2330701" cy="646525"/>
          </a:xfrm>
        </p:grpSpPr>
        <p:sp>
          <p:nvSpPr>
            <p:cNvPr id="20" name="矩形: 圆角 19">
              <a:extLst>
                <a:ext uri="{FF2B5EF4-FFF2-40B4-BE49-F238E27FC236}">
                  <a16:creationId xmlns:a16="http://schemas.microsoft.com/office/drawing/2014/main" id="{40636F3C-B58A-41D8-8095-4A78DA1D923D}"/>
                </a:ext>
              </a:extLst>
            </p:cNvPr>
            <p:cNvSpPr/>
            <p:nvPr/>
          </p:nvSpPr>
          <p:spPr>
            <a:xfrm>
              <a:off x="1148911" y="4178556"/>
              <a:ext cx="2330701" cy="646525"/>
            </a:xfrm>
            <a:prstGeom prst="roundRect">
              <a:avLst/>
            </a:prstGeom>
            <a:solidFill>
              <a:schemeClr val="bg2">
                <a:lumMod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ABCC9927-0DAF-4A74-9EA0-1A5D397AC1E7}"/>
                </a:ext>
              </a:extLst>
            </p:cNvPr>
            <p:cNvSpPr txBox="1"/>
            <p:nvPr/>
          </p:nvSpPr>
          <p:spPr>
            <a:xfrm>
              <a:off x="1564123" y="4245453"/>
              <a:ext cx="1853186" cy="512729"/>
            </a:xfrm>
            <a:prstGeom prst="rect">
              <a:avLst/>
            </a:prstGeom>
            <a:noFill/>
          </p:spPr>
          <p:txBody>
            <a:bodyPr wrap="square">
              <a:spAutoFit/>
            </a:bodyPr>
            <a:lstStyle/>
            <a:p>
              <a:r>
                <a:rPr lang="en-US" altLang="zh-CN" sz="4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Subordinate</a:t>
              </a:r>
            </a:p>
          </p:txBody>
        </p:sp>
      </p:grpSp>
      <p:grpSp>
        <p:nvGrpSpPr>
          <p:cNvPr id="23" name="组合 22">
            <a:extLst>
              <a:ext uri="{FF2B5EF4-FFF2-40B4-BE49-F238E27FC236}">
                <a16:creationId xmlns:a16="http://schemas.microsoft.com/office/drawing/2014/main" id="{C5B75F63-0050-4B0B-8D48-AA2CE26C1FEE}"/>
              </a:ext>
            </a:extLst>
          </p:cNvPr>
          <p:cNvGrpSpPr/>
          <p:nvPr/>
        </p:nvGrpSpPr>
        <p:grpSpPr>
          <a:xfrm>
            <a:off x="4298989" y="4756402"/>
            <a:ext cx="4513241" cy="1047845"/>
            <a:chOff x="1092388" y="4178556"/>
            <a:chExt cx="2450220" cy="646525"/>
          </a:xfrm>
        </p:grpSpPr>
        <p:sp>
          <p:nvSpPr>
            <p:cNvPr id="24" name="矩形: 圆角 23">
              <a:extLst>
                <a:ext uri="{FF2B5EF4-FFF2-40B4-BE49-F238E27FC236}">
                  <a16:creationId xmlns:a16="http://schemas.microsoft.com/office/drawing/2014/main" id="{2554372C-E221-43D7-99B1-55F691E620F1}"/>
                </a:ext>
              </a:extLst>
            </p:cNvPr>
            <p:cNvSpPr/>
            <p:nvPr/>
          </p:nvSpPr>
          <p:spPr>
            <a:xfrm>
              <a:off x="1092388" y="4178556"/>
              <a:ext cx="2387224" cy="646525"/>
            </a:xfrm>
            <a:prstGeom prst="roundRect">
              <a:avLst/>
            </a:prstGeom>
            <a:solidFill>
              <a:schemeClr val="bg2">
                <a:lumMod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874AB05C-E81F-4B4E-929A-C6DC3FC6C2DD}"/>
                </a:ext>
              </a:extLst>
            </p:cNvPr>
            <p:cNvSpPr txBox="1"/>
            <p:nvPr/>
          </p:nvSpPr>
          <p:spPr>
            <a:xfrm>
              <a:off x="1564123" y="4245453"/>
              <a:ext cx="1978485" cy="512729"/>
            </a:xfrm>
            <a:prstGeom prst="rect">
              <a:avLst/>
            </a:prstGeom>
            <a:noFill/>
          </p:spPr>
          <p:txBody>
            <a:bodyPr wrap="square">
              <a:spAutoFit/>
            </a:bodyPr>
            <a:lstStyle/>
            <a:p>
              <a:r>
                <a:rPr lang="en-US" altLang="zh-CN" sz="4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Compound</a:t>
              </a:r>
            </a:p>
          </p:txBody>
        </p:sp>
      </p:grpSp>
      <p:pic>
        <p:nvPicPr>
          <p:cNvPr id="28" name="图形 27" descr="图章">
            <a:extLst>
              <a:ext uri="{FF2B5EF4-FFF2-40B4-BE49-F238E27FC236}">
                <a16:creationId xmlns:a16="http://schemas.microsoft.com/office/drawing/2014/main" id="{8BBF977D-0258-4E9E-B38C-DD89DA38E2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81079" y="3108278"/>
            <a:ext cx="900000" cy="900000"/>
          </a:xfrm>
          <a:prstGeom prst="rect">
            <a:avLst/>
          </a:prstGeom>
          <a:effectLst>
            <a:outerShdw blurRad="50800" dist="38100" dir="2700000" algn="tl" rotWithShape="0">
              <a:prstClr val="black">
                <a:alpha val="40000"/>
              </a:prstClr>
            </a:outerShdw>
          </a:effectLst>
        </p:spPr>
      </p:pic>
      <p:pic>
        <p:nvPicPr>
          <p:cNvPr id="30" name="图形 29" descr="报纸">
            <a:extLst>
              <a:ext uri="{FF2B5EF4-FFF2-40B4-BE49-F238E27FC236}">
                <a16:creationId xmlns:a16="http://schemas.microsoft.com/office/drawing/2014/main" id="{F197EA2C-94F1-45A2-8EE3-3F46094C38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98989" y="1504442"/>
            <a:ext cx="900000" cy="900000"/>
          </a:xfrm>
          <a:prstGeom prst="rect">
            <a:avLst/>
          </a:prstGeom>
          <a:effectLst>
            <a:outerShdw blurRad="50800" dist="38100" dir="2700000" algn="tl" rotWithShape="0">
              <a:prstClr val="black">
                <a:alpha val="40000"/>
              </a:prstClr>
            </a:outerShdw>
          </a:effectLst>
        </p:spPr>
      </p:pic>
      <p:pic>
        <p:nvPicPr>
          <p:cNvPr id="32" name="图形 31" descr="扬声器">
            <a:extLst>
              <a:ext uri="{FF2B5EF4-FFF2-40B4-BE49-F238E27FC236}">
                <a16:creationId xmlns:a16="http://schemas.microsoft.com/office/drawing/2014/main" id="{CB74DB82-71F6-4517-9817-D7350F972C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72880" y="4830322"/>
            <a:ext cx="900000" cy="900000"/>
          </a:xfrm>
          <a:prstGeom prst="rect">
            <a:avLst/>
          </a:prstGeom>
          <a:effectLst>
            <a:outerShdw blurRad="50800" dist="38100" dir="2700000" algn="tl" rotWithShape="0">
              <a:prstClr val="black">
                <a:alpha val="40000"/>
              </a:prstClr>
            </a:outerShdw>
          </a:effectLst>
        </p:spPr>
      </p:pic>
      <p:cxnSp>
        <p:nvCxnSpPr>
          <p:cNvPr id="34" name="连接符: 曲线 33">
            <a:extLst>
              <a:ext uri="{FF2B5EF4-FFF2-40B4-BE49-F238E27FC236}">
                <a16:creationId xmlns:a16="http://schemas.microsoft.com/office/drawing/2014/main" id="{52DCED9A-231F-49AF-8D72-A31A0A77D456}"/>
              </a:ext>
            </a:extLst>
          </p:cNvPr>
          <p:cNvCxnSpPr>
            <a:cxnSpLocks/>
            <a:stCxn id="12" idx="3"/>
            <a:endCxn id="16" idx="1"/>
          </p:cNvCxnSpPr>
          <p:nvPr/>
        </p:nvCxnSpPr>
        <p:spPr>
          <a:xfrm flipV="1">
            <a:off x="3530277" y="1954445"/>
            <a:ext cx="768712" cy="1608728"/>
          </a:xfrm>
          <a:prstGeom prst="curvedConnector3">
            <a:avLst>
              <a:gd name="adj1" fmla="val 50000"/>
            </a:avLst>
          </a:prstGeom>
          <a:ln w="38100">
            <a:solidFill>
              <a:schemeClr val="tx1">
                <a:lumMod val="75000"/>
                <a:lumOff val="2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连接符: 曲线 35">
            <a:extLst>
              <a:ext uri="{FF2B5EF4-FFF2-40B4-BE49-F238E27FC236}">
                <a16:creationId xmlns:a16="http://schemas.microsoft.com/office/drawing/2014/main" id="{AD4D8684-A3F7-493B-8486-0870AFFD2187}"/>
              </a:ext>
            </a:extLst>
          </p:cNvPr>
          <p:cNvCxnSpPr>
            <a:stCxn id="12" idx="3"/>
            <a:endCxn id="20" idx="1"/>
          </p:cNvCxnSpPr>
          <p:nvPr/>
        </p:nvCxnSpPr>
        <p:spPr>
          <a:xfrm flipV="1">
            <a:off x="3530277" y="3563172"/>
            <a:ext cx="768712" cy="1"/>
          </a:xfrm>
          <a:prstGeom prst="curvedConnector3">
            <a:avLst/>
          </a:prstGeom>
          <a:ln w="38100">
            <a:solidFill>
              <a:schemeClr val="tx1">
                <a:lumMod val="75000"/>
                <a:lumOff val="2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连接符: 曲线 37">
            <a:extLst>
              <a:ext uri="{FF2B5EF4-FFF2-40B4-BE49-F238E27FC236}">
                <a16:creationId xmlns:a16="http://schemas.microsoft.com/office/drawing/2014/main" id="{0BEE06C0-2CC5-42C9-92E3-BD717DB5F1F6}"/>
              </a:ext>
            </a:extLst>
          </p:cNvPr>
          <p:cNvCxnSpPr>
            <a:stCxn id="12" idx="3"/>
            <a:endCxn id="24" idx="1"/>
          </p:cNvCxnSpPr>
          <p:nvPr/>
        </p:nvCxnSpPr>
        <p:spPr>
          <a:xfrm>
            <a:off x="3530277" y="3563173"/>
            <a:ext cx="768712" cy="1717152"/>
          </a:xfrm>
          <a:prstGeom prst="curvedConnector3">
            <a:avLst/>
          </a:prstGeom>
          <a:ln w="38100">
            <a:solidFill>
              <a:srgbClr val="40404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0694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par>
                                <p:cTn id="8" presetID="22" presetClass="entr" presetSubtype="8" fill="hold" nodeType="withEffect">
                                  <p:stCondLst>
                                    <p:cond delay="30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22" presetClass="entr" presetSubtype="8" fill="hold" nodeType="withEffect">
                                  <p:stCondLst>
                                    <p:cond delay="30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par>
                                <p:cTn id="14" presetID="22" presetClass="entr" presetSubtype="8"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left)">
                                      <p:cBhvr>
                                        <p:cTn id="16" dur="500"/>
                                        <p:tgtEl>
                                          <p:spTgt spid="36"/>
                                        </p:tgtEl>
                                      </p:cBhvr>
                                    </p:animEffect>
                                  </p:childTnLst>
                                </p:cTn>
                              </p:par>
                              <p:par>
                                <p:cTn id="17" presetID="22" presetClass="entr" presetSubtype="8" fill="hold" nodeType="withEffect">
                                  <p:stCondLst>
                                    <p:cond delay="30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par>
                                <p:cTn id="20" presetID="22" presetClass="entr" presetSubtype="8" fill="hold" nodeType="withEffect">
                                  <p:stCondLst>
                                    <p:cond delay="30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par>
                                <p:cTn id="23" presetID="22" presetClass="entr" presetSubtype="8"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par>
                                <p:cTn id="26" presetID="22" presetClass="entr" presetSubtype="8" fill="hold" nodeType="withEffect">
                                  <p:stCondLst>
                                    <p:cond delay="30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par>
                                <p:cTn id="29" presetID="22" presetClass="entr" presetSubtype="8" fill="hold" nodeType="withEffect">
                                  <p:stCondLst>
                                    <p:cond delay="30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D7B4A06B-29B0-4F3B-85A4-5103C8E53202}"/>
              </a:ext>
            </a:extLst>
          </p:cNvPr>
          <p:cNvSpPr/>
          <p:nvPr/>
        </p:nvSpPr>
        <p:spPr>
          <a:xfrm>
            <a:off x="-396240" y="0"/>
            <a:ext cx="1524000" cy="6858000"/>
          </a:xfrm>
          <a:prstGeom prst="roundRect">
            <a:avLst/>
          </a:prstGeom>
          <a:solidFill>
            <a:schemeClr val="bg2">
              <a:lumMod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形 5" descr="报纸">
            <a:extLst>
              <a:ext uri="{FF2B5EF4-FFF2-40B4-BE49-F238E27FC236}">
                <a16:creationId xmlns:a16="http://schemas.microsoft.com/office/drawing/2014/main" id="{082C8BA9-7CE2-4FD7-962E-84DDE35C5C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746" y="715387"/>
            <a:ext cx="900000" cy="900000"/>
          </a:xfrm>
          <a:prstGeom prst="rect">
            <a:avLst/>
          </a:prstGeom>
          <a:effectLst>
            <a:outerShdw blurRad="50800" dist="38100" dir="2700000" algn="tl" rotWithShape="0">
              <a:prstClr val="black">
                <a:alpha val="40000"/>
              </a:prstClr>
            </a:outerShdw>
          </a:effectLst>
        </p:spPr>
      </p:pic>
      <p:pic>
        <p:nvPicPr>
          <p:cNvPr id="7" name="图形 6" descr="图章">
            <a:extLst>
              <a:ext uri="{FF2B5EF4-FFF2-40B4-BE49-F238E27FC236}">
                <a16:creationId xmlns:a16="http://schemas.microsoft.com/office/drawing/2014/main" id="{7E24BB55-F2A2-4165-B2CC-530A92BC1C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746" y="2979000"/>
            <a:ext cx="900000" cy="900000"/>
          </a:xfrm>
          <a:prstGeom prst="rect">
            <a:avLst/>
          </a:prstGeom>
          <a:effectLst>
            <a:outerShdw blurRad="50800" dist="38100" dir="2700000" algn="tl" rotWithShape="0">
              <a:prstClr val="black">
                <a:alpha val="40000"/>
              </a:prstClr>
            </a:outerShdw>
          </a:effectLst>
        </p:spPr>
      </p:pic>
      <p:pic>
        <p:nvPicPr>
          <p:cNvPr id="8" name="图形 7" descr="扬声器">
            <a:extLst>
              <a:ext uri="{FF2B5EF4-FFF2-40B4-BE49-F238E27FC236}">
                <a16:creationId xmlns:a16="http://schemas.microsoft.com/office/drawing/2014/main" id="{F58474BB-FF1E-4FF3-8AAC-2A5982050D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689" y="5242613"/>
            <a:ext cx="900000" cy="900000"/>
          </a:xfrm>
          <a:prstGeom prst="rect">
            <a:avLst/>
          </a:prstGeom>
          <a:effectLst>
            <a:outerShdw blurRad="50800" dist="38100" dir="2700000" algn="tl" rotWithShape="0">
              <a:prstClr val="black">
                <a:alpha val="40000"/>
              </a:prstClr>
            </a:outerShdw>
          </a:effectLst>
        </p:spPr>
      </p:pic>
      <p:sp>
        <p:nvSpPr>
          <p:cNvPr id="10" name="生-">
            <a:extLst>
              <a:ext uri="{FF2B5EF4-FFF2-40B4-BE49-F238E27FC236}">
                <a16:creationId xmlns:a16="http://schemas.microsoft.com/office/drawing/2014/main" id="{F3693F5B-3044-49CC-B889-3DA0747F3388}"/>
              </a:ext>
            </a:extLst>
          </p:cNvPr>
          <p:cNvSpPr/>
          <p:nvPr/>
        </p:nvSpPr>
        <p:spPr>
          <a:xfrm rot="16200000">
            <a:off x="4149665" y="-2712661"/>
            <a:ext cx="812287" cy="6856096"/>
          </a:xfrm>
          <a:prstGeom prst="rect">
            <a:avLst/>
          </a:prstGeom>
          <a:gradFill>
            <a:gsLst>
              <a:gs pos="0">
                <a:srgbClr val="3B3838"/>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19DFE7FC-75DB-4124-8490-E4E9B435D015}"/>
              </a:ext>
            </a:extLst>
          </p:cNvPr>
          <p:cNvSpPr txBox="1"/>
          <p:nvPr/>
        </p:nvSpPr>
        <p:spPr>
          <a:xfrm>
            <a:off x="1278889" y="290534"/>
            <a:ext cx="2745742" cy="830997"/>
          </a:xfrm>
          <a:prstGeom prst="rect">
            <a:avLst/>
          </a:prstGeom>
          <a:noFill/>
        </p:spPr>
        <p:txBody>
          <a:bodyPr wrap="square">
            <a:spAutoFit/>
          </a:bodyPr>
          <a:lstStyle/>
          <a:p>
            <a:r>
              <a:rPr lang="en-US" altLang="zh-CN" sz="4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Addition</a:t>
            </a:r>
          </a:p>
        </p:txBody>
      </p:sp>
      <p:pic>
        <p:nvPicPr>
          <p:cNvPr id="2" name="图片 1">
            <a:extLst>
              <a:ext uri="{FF2B5EF4-FFF2-40B4-BE49-F238E27FC236}">
                <a16:creationId xmlns:a16="http://schemas.microsoft.com/office/drawing/2014/main" id="{9A9A1D98-7615-4CD9-96D2-DEB084E603AF}"/>
              </a:ext>
            </a:extLst>
          </p:cNvPr>
          <p:cNvPicPr>
            <a:picLocks noChangeAspect="1"/>
          </p:cNvPicPr>
          <p:nvPr/>
        </p:nvPicPr>
        <p:blipFill>
          <a:blip r:embed="rId8"/>
          <a:stretch>
            <a:fillRect/>
          </a:stretch>
        </p:blipFill>
        <p:spPr>
          <a:xfrm>
            <a:off x="1182022" y="1745215"/>
            <a:ext cx="7846232" cy="4267570"/>
          </a:xfrm>
          <a:prstGeom prst="rect">
            <a:avLst/>
          </a:prstGeom>
        </p:spPr>
      </p:pic>
    </p:spTree>
    <p:extLst>
      <p:ext uri="{BB962C8B-B14F-4D97-AF65-F5344CB8AC3E}">
        <p14:creationId xmlns:p14="http://schemas.microsoft.com/office/powerpoint/2010/main" val="35167356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4d26dded-1479-4adc-a141-dfed909df84a}"/>
  <p:tag name="TABLE_ENDDRAG_ORIGIN_RECT" val="569*361"/>
  <p:tag name="TABLE_ENDDRAG_RECT" val="108*148*569*36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TotalTime>
  <Words>396</Words>
  <Application>Microsoft Office PowerPoint</Application>
  <PresentationFormat>全屏显示(4:3)</PresentationFormat>
  <Paragraphs>150</Paragraphs>
  <Slides>51</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51</vt:i4>
      </vt:variant>
    </vt:vector>
  </HeadingPairs>
  <TitlesOfParts>
    <vt:vector size="58" baseType="lpstr">
      <vt:lpstr>Adobe 黑体 Std R</vt:lpstr>
      <vt:lpstr>等线</vt:lpstr>
      <vt:lpstr>等线 Light</vt:lpstr>
      <vt:lpstr>思源宋体 CN Heavy</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孟 庆丰</dc:creator>
  <cp:lastModifiedBy>孟 庆丰</cp:lastModifiedBy>
  <cp:revision>54</cp:revision>
  <dcterms:created xsi:type="dcterms:W3CDTF">2021-10-10T08:14:57Z</dcterms:created>
  <dcterms:modified xsi:type="dcterms:W3CDTF">2021-11-12T13:27:12Z</dcterms:modified>
</cp:coreProperties>
</file>